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7" r:id="rId4"/>
    <p:sldMasterId id="2147483690" r:id="rId5"/>
  </p:sldMasterIdLst>
  <p:notesMasterIdLst>
    <p:notesMasterId r:id="rId39"/>
  </p:notesMasterIdLst>
  <p:handoutMasterIdLst>
    <p:handoutMasterId r:id="rId40"/>
  </p:handoutMasterIdLst>
  <p:sldIdLst>
    <p:sldId id="401" r:id="rId6"/>
    <p:sldId id="322" r:id="rId7"/>
    <p:sldId id="323" r:id="rId8"/>
    <p:sldId id="325" r:id="rId9"/>
    <p:sldId id="435" r:id="rId10"/>
    <p:sldId id="1483" r:id="rId11"/>
    <p:sldId id="1504" r:id="rId12"/>
    <p:sldId id="1505" r:id="rId13"/>
    <p:sldId id="1506" r:id="rId14"/>
    <p:sldId id="1530" r:id="rId15"/>
    <p:sldId id="1509" r:id="rId16"/>
    <p:sldId id="1527" r:id="rId17"/>
    <p:sldId id="1524" r:id="rId18"/>
    <p:sldId id="1528" r:id="rId19"/>
    <p:sldId id="1523" r:id="rId20"/>
    <p:sldId id="1507" r:id="rId21"/>
    <p:sldId id="471" r:id="rId22"/>
    <p:sldId id="1510" r:id="rId23"/>
    <p:sldId id="1512" r:id="rId24"/>
    <p:sldId id="1519" r:id="rId25"/>
    <p:sldId id="1511" r:id="rId26"/>
    <p:sldId id="1513" r:id="rId27"/>
    <p:sldId id="1514" r:id="rId28"/>
    <p:sldId id="1515" r:id="rId29"/>
    <p:sldId id="1516" r:id="rId30"/>
    <p:sldId id="1518" r:id="rId31"/>
    <p:sldId id="1531" r:id="rId32"/>
    <p:sldId id="1497" r:id="rId33"/>
    <p:sldId id="1496" r:id="rId34"/>
    <p:sldId id="1501" r:id="rId35"/>
    <p:sldId id="1485" r:id="rId36"/>
    <p:sldId id="271" r:id="rId37"/>
    <p:sldId id="1475" r:id="rId38"/>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
      <p:font typeface="FS Matthew Medium" panose="020B0604020202020204" charset="0"/>
      <p:regular r:id="rId49"/>
      <p:italic r:id="rId50"/>
    </p:embeddedFont>
    <p:embeddedFont>
      <p:font typeface="FS Matthew" panose="020B060402020202020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72780"/>
    <a:srgbClr val="5757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3" autoAdjust="0"/>
    <p:restoredTop sz="58596" autoAdjust="0"/>
  </p:normalViewPr>
  <p:slideViewPr>
    <p:cSldViewPr snapToGrid="0">
      <p:cViewPr varScale="1">
        <p:scale>
          <a:sx n="67" d="100"/>
          <a:sy n="67" d="100"/>
        </p:scale>
        <p:origin x="1986"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9" d="100"/>
          <a:sy n="69" d="100"/>
        </p:scale>
        <p:origin x="218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00650" cy="458788"/>
          </a:xfrm>
          <a:prstGeom prst="rect">
            <a:avLst/>
          </a:prstGeom>
        </p:spPr>
        <p:txBody>
          <a:bodyPr vert="horz" lIns="91440" tIns="45720" rIns="91440" bIns="45720" rtlCol="0"/>
          <a:lstStyle>
            <a:lvl1pPr algn="l">
              <a:defRPr sz="1200"/>
            </a:lvl1pPr>
          </a:lstStyle>
          <a:p>
            <a:r>
              <a:rPr lang="en-GB" dirty="0">
                <a:latin typeface="FS Matthew" panose="02000506040000020004" pitchFamily="2" charset="0"/>
              </a:rPr>
              <a:t>© Equisys Ltd   All rights reserved</a:t>
            </a:r>
          </a:p>
        </p:txBody>
      </p:sp>
      <p:sp>
        <p:nvSpPr>
          <p:cNvPr id="3" name="Date Placeholder 2"/>
          <p:cNvSpPr>
            <a:spLocks noGrp="1"/>
          </p:cNvSpPr>
          <p:nvPr>
            <p:ph type="dt" sz="quarter" idx="1"/>
          </p:nvPr>
        </p:nvSpPr>
        <p:spPr>
          <a:xfrm>
            <a:off x="5314949" y="0"/>
            <a:ext cx="1541463" cy="458788"/>
          </a:xfrm>
          <a:prstGeom prst="rect">
            <a:avLst/>
          </a:prstGeom>
        </p:spPr>
        <p:txBody>
          <a:bodyPr vert="horz" lIns="91440" tIns="45720" rIns="91440" bIns="45720" rtlCol="0"/>
          <a:lstStyle>
            <a:lvl1pPr algn="r">
              <a:defRPr sz="1200"/>
            </a:lvl1pPr>
          </a:lstStyle>
          <a:p>
            <a:fld id="{E75296B7-AD94-4CB5-BC96-6029CE873971}" type="datetime1">
              <a:rPr lang="en-GB" smtClean="0">
                <a:latin typeface="FS Matthew" panose="02000506040000020004" pitchFamily="2" charset="0"/>
              </a:rPr>
              <a:t>01/05/2019</a:t>
            </a:fld>
            <a:endParaRPr lang="en-GB" dirty="0">
              <a:latin typeface="FS Matthew" panose="02000506040000020004" pitchFamily="2" charset="0"/>
            </a:endParaRPr>
          </a:p>
        </p:txBody>
      </p:sp>
      <p:sp>
        <p:nvSpPr>
          <p:cNvPr id="5" name="Slide Number Placeholder 4"/>
          <p:cNvSpPr>
            <a:spLocks noGrp="1"/>
          </p:cNvSpPr>
          <p:nvPr>
            <p:ph type="sldNum" sz="quarter" idx="3"/>
          </p:nvPr>
        </p:nvSpPr>
        <p:spPr>
          <a:xfrm>
            <a:off x="6023609" y="8685213"/>
            <a:ext cx="832803" cy="458787"/>
          </a:xfrm>
          <a:prstGeom prst="rect">
            <a:avLst/>
          </a:prstGeom>
        </p:spPr>
        <p:txBody>
          <a:bodyPr vert="horz" lIns="91440" tIns="45720" rIns="91440" bIns="45720" rtlCol="0" anchor="b"/>
          <a:lstStyle>
            <a:lvl1pPr algn="r">
              <a:defRPr sz="1200"/>
            </a:lvl1pPr>
          </a:lstStyle>
          <a:p>
            <a:fld id="{5AD50F3E-DEF1-4DB9-B52E-F2C118E0F1F0}" type="slidenum">
              <a:rPr lang="en-GB" smtClean="0">
                <a:latin typeface="FS Matthew" panose="02000506040000020004" pitchFamily="2" charset="0"/>
              </a:rPr>
              <a:t>‹#›</a:t>
            </a:fld>
            <a:endParaRPr lang="en-GB" dirty="0">
              <a:latin typeface="FS Matthew" panose="02000506040000020004" pitchFamily="2" charset="0"/>
            </a:endParaRPr>
          </a:p>
        </p:txBody>
      </p:sp>
    </p:spTree>
    <p:extLst>
      <p:ext uri="{BB962C8B-B14F-4D97-AF65-F5344CB8AC3E}">
        <p14:creationId xmlns:p14="http://schemas.microsoft.com/office/powerpoint/2010/main" val="42832582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S Matthew" panose="02000506040000020004" pitchFamily="2" charset="0"/>
              </a:defRPr>
            </a:lvl1pPr>
          </a:lstStyle>
          <a:p>
            <a:r>
              <a:rPr lang="en-GB" dirty="0"/>
              <a:t>© Equisys Ltd   All rights reserved</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S Matthew" panose="02000506040000020004" pitchFamily="2" charset="0"/>
              </a:defRPr>
            </a:lvl1pPr>
          </a:lstStyle>
          <a:p>
            <a:fld id="{6A222164-7D08-4514-B118-A982B8FB74CA}" type="datetime1">
              <a:rPr lang="en-GB" smtClean="0"/>
              <a:pPr/>
              <a:t>01/05/2019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0631E-3763-48F3-9AD5-209F5F303A41}" type="slidenum">
              <a:rPr lang="en-GB" smtClean="0"/>
              <a:t>‹#›</a:t>
            </a:fld>
            <a:endParaRPr lang="en-GB" dirty="0"/>
          </a:p>
        </p:txBody>
      </p:sp>
    </p:spTree>
    <p:extLst>
      <p:ext uri="{BB962C8B-B14F-4D97-AF65-F5344CB8AC3E}">
        <p14:creationId xmlns:p14="http://schemas.microsoft.com/office/powerpoint/2010/main" val="328441959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INTRODUCTIONS]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Introduction/Thank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Working with our customers I have learned that each organization is unique in their challenges on how to get the most out of Business Central &amp; NAV, </a:t>
            </a:r>
          </a:p>
          <a:p>
            <a:endParaRPr lang="en-GB" dirty="0"/>
          </a:p>
        </p:txBody>
      </p:sp>
      <p:sp>
        <p:nvSpPr>
          <p:cNvPr id="4" name="Header Placeholder 3"/>
          <p:cNvSpPr>
            <a:spLocks noGrp="1"/>
          </p:cNvSpPr>
          <p:nvPr>
            <p:ph type="hdr" sz="quarter" idx="10"/>
          </p:nvPr>
        </p:nvSpPr>
        <p:spPr/>
        <p:txBody>
          <a:bodyPr/>
          <a:lstStyle/>
          <a:p>
            <a:r>
              <a:rPr lang="en-GB" dirty="0"/>
              <a:t>© Equisys Ltd   All rights reserved</a:t>
            </a:r>
          </a:p>
        </p:txBody>
      </p:sp>
      <p:sp>
        <p:nvSpPr>
          <p:cNvPr id="5" name="Date Placeholder 4"/>
          <p:cNvSpPr>
            <a:spLocks noGrp="1"/>
          </p:cNvSpPr>
          <p:nvPr>
            <p:ph type="dt" idx="1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12"/>
          </p:nvPr>
        </p:nvSpPr>
        <p:spPr/>
        <p:txBody>
          <a:bodyPr/>
          <a:lstStyle/>
          <a:p>
            <a:fld id="{5BF0631E-3763-48F3-9AD5-209F5F303A41}" type="slidenum">
              <a:rPr lang="en-GB" smtClean="0"/>
              <a:t>1</a:t>
            </a:fld>
            <a:endParaRPr lang="en-GB" dirty="0"/>
          </a:p>
        </p:txBody>
      </p:sp>
    </p:spTree>
    <p:extLst>
      <p:ext uri="{BB962C8B-B14F-4D97-AF65-F5344CB8AC3E}">
        <p14:creationId xmlns:p14="http://schemas.microsoft.com/office/powerpoint/2010/main" val="1870618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endParaRPr lang="en-GB" dirty="0"/>
          </a:p>
        </p:txBody>
      </p:sp>
      <p:sp>
        <p:nvSpPr>
          <p:cNvPr id="4" name="Header Placeholder 3"/>
          <p:cNvSpPr>
            <a:spLocks noGrp="1"/>
          </p:cNvSpPr>
          <p:nvPr>
            <p:ph type="hdr" sz="quarter" idx="10"/>
          </p:nvPr>
        </p:nvSpPr>
        <p:spPr/>
        <p:txBody>
          <a:bodyPr/>
          <a:lstStyle/>
          <a:p>
            <a:r>
              <a:rPr lang="en-GB"/>
              <a:t>© Equisys Ltd   All rights reserved</a:t>
            </a:r>
            <a:endParaRPr lang="en-GB" dirty="0"/>
          </a:p>
        </p:txBody>
      </p:sp>
      <p:sp>
        <p:nvSpPr>
          <p:cNvPr id="5" name="Date Placeholder 4"/>
          <p:cNvSpPr>
            <a:spLocks noGrp="1"/>
          </p:cNvSpPr>
          <p:nvPr>
            <p:ph type="dt" idx="11"/>
          </p:nvPr>
        </p:nvSpPr>
        <p:spPr/>
        <p:txBody>
          <a:bodyPr/>
          <a:lstStyle/>
          <a:p>
            <a:fld id="{6A222164-7D08-4514-B118-A982B8FB74CA}" type="datetime1">
              <a:rPr lang="en-GB" smtClean="0"/>
              <a:pPr/>
              <a:t>01/05/2019</a:t>
            </a:fld>
            <a:endParaRPr lang="en-GB"/>
          </a:p>
        </p:txBody>
      </p:sp>
      <p:sp>
        <p:nvSpPr>
          <p:cNvPr id="6" name="Slide Number Placeholder 5"/>
          <p:cNvSpPr>
            <a:spLocks noGrp="1"/>
          </p:cNvSpPr>
          <p:nvPr>
            <p:ph type="sldNum" sz="quarter" idx="12"/>
          </p:nvPr>
        </p:nvSpPr>
        <p:spPr/>
        <p:txBody>
          <a:bodyPr/>
          <a:lstStyle/>
          <a:p>
            <a:fld id="{5BF0631E-3763-48F3-9AD5-209F5F303A41}" type="slidenum">
              <a:rPr lang="en-GB" smtClean="0"/>
              <a:t>10</a:t>
            </a:fld>
            <a:endParaRPr lang="en-GB" dirty="0"/>
          </a:p>
        </p:txBody>
      </p:sp>
    </p:spTree>
    <p:extLst>
      <p:ext uri="{BB962C8B-B14F-4D97-AF65-F5344CB8AC3E}">
        <p14:creationId xmlns:p14="http://schemas.microsoft.com/office/powerpoint/2010/main" val="410741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71DE3-1AD2-4E34-AF5D-12E1681D1E65}" type="slidenum">
              <a:rPr lang="en-US" smtClean="0"/>
              <a:t>11</a:t>
            </a:fld>
            <a:endParaRPr lang="en-US" dirty="0"/>
          </a:p>
        </p:txBody>
      </p:sp>
    </p:spTree>
    <p:extLst>
      <p:ext uri="{BB962C8B-B14F-4D97-AF65-F5344CB8AC3E}">
        <p14:creationId xmlns:p14="http://schemas.microsoft.com/office/powerpoint/2010/main" val="2986442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shows you what the expense report looks like on the Zetadocs Expenses website.  Phyllis can click on each expense line and drill into the expense to make sure the GL and Dimension coding is correct.  When she approves the expense, April will receive an email notification to process the expense.  April would click on the link in her email, review the expense report and approve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Using web services, the system will export to NAV and create a purchase invoice for the reimbursable expenses and non-reimbursable expenses.  You can see under History the notification of the purchase invoices created.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NOTE: We have also added the option to export non-reimbursable expenses from an Expense Report as a NAV Journal instead of a purchase invoice.  </a:t>
            </a:r>
          </a:p>
          <a:p>
            <a:endParaRPr lang="en-US" dirty="0"/>
          </a:p>
        </p:txBody>
      </p:sp>
      <p:sp>
        <p:nvSpPr>
          <p:cNvPr id="4" name="Slide Number Placeholder 3"/>
          <p:cNvSpPr>
            <a:spLocks noGrp="1"/>
          </p:cNvSpPr>
          <p:nvPr>
            <p:ph type="sldNum" sz="quarter" idx="10"/>
          </p:nvPr>
        </p:nvSpPr>
        <p:spPr/>
        <p:txBody>
          <a:bodyPr/>
          <a:lstStyle/>
          <a:p>
            <a:fld id="{32B71DE3-1AD2-4E34-AF5D-12E1681D1E65}" type="slidenum">
              <a:rPr lang="en-US" smtClean="0"/>
              <a:t>16</a:t>
            </a:fld>
            <a:endParaRPr lang="en-US" dirty="0"/>
          </a:p>
        </p:txBody>
      </p:sp>
    </p:spTree>
    <p:extLst>
      <p:ext uri="{BB962C8B-B14F-4D97-AF65-F5344CB8AC3E}">
        <p14:creationId xmlns:p14="http://schemas.microsoft.com/office/powerpoint/2010/main" val="368696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5913" y="385763"/>
            <a:ext cx="3432175" cy="1931987"/>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etaPlus" pitchFamily="34" charset="0"/>
                <a:ea typeface="+mn-ea"/>
                <a:cs typeface="+mn-cs"/>
              </a:rPr>
              <a:t>What you see hear is a screen shot of the purchase invoice that has been created in Business Central</a:t>
            </a:r>
            <a:r>
              <a:rPr lang="en-US" sz="1200" b="0" kern="1200">
                <a:solidFill>
                  <a:schemeClr val="tx1"/>
                </a:solidFill>
                <a:effectLst/>
                <a:latin typeface="MetaPlus" pitchFamily="34" charset="0"/>
                <a:ea typeface="+mn-ea"/>
                <a:cs typeface="+mn-cs"/>
              </a:rPr>
              <a:t>.  </a:t>
            </a:r>
            <a:endParaRPr lang="en-US" sz="1200" b="1" kern="1200" dirty="0">
              <a:solidFill>
                <a:schemeClr val="tx1"/>
              </a:solidFill>
              <a:effectLst/>
              <a:latin typeface="MetaPlus" pitchFamily="34" charset="0"/>
              <a:ea typeface="+mn-ea"/>
              <a:cs typeface="+mn-cs"/>
            </a:endParaRPr>
          </a:p>
          <a:p>
            <a:endParaRPr lang="en-US" sz="1200" b="1" kern="1200" dirty="0">
              <a:solidFill>
                <a:schemeClr val="tx1"/>
              </a:solidFill>
              <a:effectLst/>
              <a:latin typeface="MetaPlus" pitchFamily="34" charset="0"/>
              <a:ea typeface="+mn-ea"/>
              <a:cs typeface="+mn-cs"/>
            </a:endParaRPr>
          </a:p>
          <a:p>
            <a:endParaRPr lang="en-US" sz="1200" b="1" kern="1200" dirty="0">
              <a:solidFill>
                <a:schemeClr val="tx1"/>
              </a:solidFill>
              <a:effectLst/>
              <a:latin typeface="MetaPlus" pitchFamily="34" charset="0"/>
              <a:ea typeface="+mn-ea"/>
              <a:cs typeface="+mn-cs"/>
            </a:endParaRPr>
          </a:p>
          <a:p>
            <a:endParaRPr lang="en-GB" sz="1200" b="1" kern="1200" dirty="0">
              <a:solidFill>
                <a:schemeClr val="tx1"/>
              </a:solidFill>
              <a:effectLst/>
              <a:latin typeface="MetaPlus"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FS Matthew" panose="02000506040000020004" pitchFamily="2" charset="0"/>
                <a:ea typeface="+mn-ea"/>
                <a:cs typeface="+mn-cs"/>
              </a:rPr>
              <a:t>© Equisys Ltd   All rights reserved</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22164-7D08-4514-B118-A982B8FB74CA}" type="datetime1">
              <a:rPr kumimoji="0" lang="en-GB" sz="1200" b="0" i="0" u="none" strike="noStrike" kern="1200" cap="none" spc="0" normalizeH="0" baseline="0" noProof="0" smtClean="0">
                <a:ln>
                  <a:noFill/>
                </a:ln>
                <a:solidFill>
                  <a:prstClr val="black"/>
                </a:solidFill>
                <a:effectLst/>
                <a:uLnTx/>
                <a:uFillTx/>
                <a:latin typeface="FS Matthew" panose="0200050604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01/05/2019</a:t>
            </a:fld>
            <a:endParaRPr kumimoji="0" lang="en-GB" sz="1200" b="0" i="0" u="none" strike="noStrike" kern="1200" cap="none" spc="0" normalizeH="0" baseline="0" noProof="0" dirty="0">
              <a:ln>
                <a:noFill/>
              </a:ln>
              <a:solidFill>
                <a:prstClr val="black"/>
              </a:solidFill>
              <a:effectLst/>
              <a:uLnTx/>
              <a:uFillTx/>
              <a:latin typeface="FS Matthew" panose="02000506040000020004" pitchFamily="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0631E-3763-48F3-9AD5-209F5F303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4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GB" sz="1200" b="1" i="0" kern="1200" dirty="0">
                <a:solidFill>
                  <a:schemeClr val="tx1"/>
                </a:solidFill>
                <a:effectLst/>
                <a:latin typeface="+mn-lt"/>
                <a:ea typeface="+mn-ea"/>
                <a:cs typeface="+mn-cs"/>
              </a:rPr>
              <a:t>[Presenter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Now let’s look at how</a:t>
            </a:r>
            <a:r>
              <a:rPr lang="en-GB" sz="1200" b="1" i="0" kern="1200" dirty="0">
                <a:solidFill>
                  <a:schemeClr val="tx1"/>
                </a:solidFill>
                <a:effectLst/>
                <a:latin typeface="+mn-lt"/>
                <a:ea typeface="+mn-ea"/>
                <a:cs typeface="+mn-cs"/>
              </a:rPr>
              <a:t> you can </a:t>
            </a:r>
            <a:r>
              <a:rPr lang="en-GB" b="1" dirty="0"/>
              <a:t>store documents related to the transactions that are crucial to your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[CLICK] As we know</a:t>
            </a:r>
            <a:r>
              <a:rPr lang="en-GB" b="1" dirty="0"/>
              <a:t>, it can be really frustrating sometimes to locate a specific document from a directory that stores unstructured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[CLICK] </a:t>
            </a:r>
            <a:r>
              <a:rPr lang="en-GB" b="0" dirty="0"/>
              <a:t>The ZD fact box allows you to not only easily store documents in both sales and purchasing records, but also other records. For example, </a:t>
            </a:r>
            <a:r>
              <a:rPr lang="en-GB" sz="1200" b="0" i="0" u="none" strike="noStrike" kern="1200" dirty="0">
                <a:solidFill>
                  <a:schemeClr val="tx1"/>
                </a:solidFill>
                <a:effectLst/>
                <a:latin typeface="+mn-lt"/>
                <a:ea typeface="+mn-ea"/>
                <a:cs typeface="+mn-cs"/>
              </a:rPr>
              <a:t>did you know that the Zetadocs fact box can be added to the cash receipts journal, jobs, production orders, and ledger entries?</a:t>
            </a:r>
          </a:p>
          <a:p>
            <a:endParaRPr lang="en-GB" b="1" dirty="0"/>
          </a:p>
          <a:p>
            <a:r>
              <a:rPr lang="en-GB" b="1" dirty="0"/>
              <a:t>CLICK </a:t>
            </a:r>
            <a:r>
              <a:rPr lang="en-GB" b="0" dirty="0"/>
              <a:t>Supports Phone, Tablet and web client</a:t>
            </a:r>
          </a:p>
          <a:p>
            <a:endParaRPr lang="en-GB" b="0" dirty="0"/>
          </a:p>
          <a:p>
            <a:endParaRPr lang="en-GB" b="0" dirty="0"/>
          </a:p>
          <a:p>
            <a:endParaRPr lang="en-GB" b="0" dirty="0"/>
          </a:p>
          <a:p>
            <a:endParaRPr lang="en-GB" dirty="0"/>
          </a:p>
          <a:p>
            <a:r>
              <a:rPr lang="en-GB" sz="1200" b="1" i="0" kern="1200" dirty="0">
                <a:solidFill>
                  <a:schemeClr val="tx1"/>
                </a:solidFill>
                <a:effectLst/>
                <a:latin typeface="+mn-lt"/>
                <a:ea typeface="+mn-ea"/>
                <a:cs typeface="+mn-cs"/>
              </a:rPr>
              <a:t>[CLICK] </a:t>
            </a:r>
            <a:r>
              <a:rPr lang="en-GB" sz="1200" b="0" i="0" kern="1200" dirty="0">
                <a:solidFill>
                  <a:schemeClr val="tx1"/>
                </a:solidFill>
                <a:effectLst/>
                <a:latin typeface="+mn-lt"/>
                <a:ea typeface="+mn-ea"/>
                <a:cs typeface="+mn-cs"/>
              </a:rPr>
              <a:t>What about companies that need to link a large</a:t>
            </a:r>
            <a:r>
              <a:rPr lang="en-GB" b="0" dirty="0"/>
              <a:t> number of inbound documents to the associated BC On Prem or NAV records?  You can use Zetadocs Capture to scan hard copies of vendor invoices or shipping documents into BC On Prem or NAV and then link them to the relevant record.</a:t>
            </a:r>
          </a:p>
          <a:p>
            <a:endParaRPr lang="en-GB" dirty="0"/>
          </a:p>
          <a:p>
            <a:endParaRPr lang="en-GB" dirty="0"/>
          </a:p>
        </p:txBody>
      </p:sp>
      <p:sp>
        <p:nvSpPr>
          <p:cNvPr id="4" name="Header Placeholder 3"/>
          <p:cNvSpPr>
            <a:spLocks noGrp="1"/>
          </p:cNvSpPr>
          <p:nvPr>
            <p:ph type="hdr" sz="quarter" idx="10"/>
          </p:nvPr>
        </p:nvSpPr>
        <p:spPr/>
        <p:txBody>
          <a:bodyPr/>
          <a:lstStyle/>
          <a:p>
            <a:r>
              <a:rPr lang="en-GB" dirty="0"/>
              <a:t>© Equisys Ltd   All rights reserved</a:t>
            </a:r>
          </a:p>
        </p:txBody>
      </p:sp>
      <p:sp>
        <p:nvSpPr>
          <p:cNvPr id="5" name="Date Placeholder 4"/>
          <p:cNvSpPr>
            <a:spLocks noGrp="1"/>
          </p:cNvSpPr>
          <p:nvPr>
            <p:ph type="dt" idx="1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12"/>
          </p:nvPr>
        </p:nvSpPr>
        <p:spPr/>
        <p:txBody>
          <a:bodyPr/>
          <a:lstStyle/>
          <a:p>
            <a:fld id="{5BF0631E-3763-48F3-9AD5-209F5F303A41}" type="slidenum">
              <a:rPr lang="en-GB" smtClean="0"/>
              <a:t>18</a:t>
            </a:fld>
            <a:endParaRPr lang="en-GB" dirty="0"/>
          </a:p>
        </p:txBody>
      </p:sp>
    </p:spTree>
    <p:extLst>
      <p:ext uri="{BB962C8B-B14F-4D97-AF65-F5344CB8AC3E}">
        <p14:creationId xmlns:p14="http://schemas.microsoft.com/office/powerpoint/2010/main" val="1645254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GB"/>
              <a:t>© Equisys Ltd   All rights reserved</a:t>
            </a:r>
            <a:endParaRPr lang="en-GB" dirty="0"/>
          </a:p>
        </p:txBody>
      </p:sp>
      <p:sp>
        <p:nvSpPr>
          <p:cNvPr id="5" name="Date Placeholder 4"/>
          <p:cNvSpPr>
            <a:spLocks noGrp="1"/>
          </p:cNvSpPr>
          <p:nvPr>
            <p:ph type="dt" idx="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5"/>
          </p:nvPr>
        </p:nvSpPr>
        <p:spPr/>
        <p:txBody>
          <a:bodyPr/>
          <a:lstStyle/>
          <a:p>
            <a:fld id="{5BF0631E-3763-48F3-9AD5-209F5F303A41}" type="slidenum">
              <a:rPr lang="en-GB" smtClean="0"/>
              <a:t>19</a:t>
            </a:fld>
            <a:endParaRPr lang="en-GB" dirty="0"/>
          </a:p>
        </p:txBody>
      </p:sp>
    </p:spTree>
    <p:extLst>
      <p:ext uri="{BB962C8B-B14F-4D97-AF65-F5344CB8AC3E}">
        <p14:creationId xmlns:p14="http://schemas.microsoft.com/office/powerpoint/2010/main" val="1768198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[CLICK] We often hear from our customers that s</a:t>
            </a:r>
            <a:r>
              <a:rPr lang="en-GB" b="1" dirty="0"/>
              <a:t>ending documents out from BC or NAV is an important part of their business, as this is where they need to send quotes to generate revenue or send out invoices to retrieve payments.  </a:t>
            </a:r>
          </a:p>
          <a:p>
            <a:pPr fontAlgn="base"/>
            <a:endParaRPr lang="en-GB" b="0" dirty="0"/>
          </a:p>
          <a:p>
            <a:pPr fontAlgn="base"/>
            <a:r>
              <a:rPr lang="en-GB" dirty="0"/>
              <a:t>Using </a:t>
            </a:r>
            <a:r>
              <a:rPr lang="en-GB" b="0" dirty="0"/>
              <a:t>Zetadocs Delivery </a:t>
            </a:r>
            <a:r>
              <a:rPr lang="en-GB" b="1" dirty="0"/>
              <a:t>you can send out your quotes, invoices and other documents in a batch as opposed to single send. </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When the batch emails go out, the system is designed so that each document is sent to the appropriate contact and allows you to personalize the email message. </a:t>
            </a:r>
            <a:r>
              <a:rPr lang="en-GB" dirty="0"/>
              <a:t> </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CLICK  You can </a:t>
            </a:r>
            <a:r>
              <a:rPr lang="en-GB" b="1" dirty="0"/>
              <a:t>personalise the content of batch emails to match the documents you are sending by easily creating your own templates, you can even create messaging in various languages</a:t>
            </a:r>
            <a:r>
              <a:rPr lang="en-GB" b="0" dirty="0"/>
              <a:t>.</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[CLICK</a:t>
            </a:r>
            <a:r>
              <a:rPr lang="en-GB" sz="1200" b="0" i="0" kern="1200" dirty="0">
                <a:solidFill>
                  <a:schemeClr val="tx1"/>
                </a:solidFill>
                <a:effectLst/>
                <a:latin typeface="+mn-lt"/>
                <a:ea typeface="+mn-ea"/>
                <a:cs typeface="+mn-cs"/>
              </a:rPr>
              <a:t>] </a:t>
            </a:r>
            <a:r>
              <a:rPr lang="en-GB" b="1" dirty="0"/>
              <a:t>Performing batch delivery is great, but sometimes you may want the system to change behaviour based on your customers needs. </a:t>
            </a:r>
            <a:r>
              <a:rPr lang="en-GB" sz="1200" b="1" kern="1200" dirty="0">
                <a:solidFill>
                  <a:schemeClr val="tx1"/>
                </a:solidFill>
                <a:effectLst/>
                <a:latin typeface="+mn-lt"/>
                <a:ea typeface="+mn-ea"/>
                <a:cs typeface="+mn-cs"/>
              </a:rPr>
              <a:t>With Delivery, we can also customize the software to attach supporting documents to what you are sending</a:t>
            </a:r>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With Delivery Plus, we set up the system for one of our customers where they can Attach drawings from an item card to purchase orders that are sent out in a batch.  For business using BC On Prem NAV 2016 and newer, batch delivery can be set up automatically to go out at designated times throughout the day.</a:t>
            </a:r>
            <a:endParaRPr lang="en-US"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{CLICK} </a:t>
            </a:r>
            <a:r>
              <a:rPr lang="en-GB" sz="1200" b="1" i="0" u="none" strike="noStrike" kern="1200" dirty="0">
                <a:solidFill>
                  <a:schemeClr val="tx1"/>
                </a:solidFill>
                <a:effectLst/>
                <a:latin typeface="+mn-lt"/>
                <a:ea typeface="+mn-ea"/>
                <a:cs typeface="+mn-cs"/>
              </a:rPr>
              <a:t>Batch delivery can be set up to automatically go out at a specified time of day for users of NAV 2016 and newer as well as BC user. </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Header Placeholder 3"/>
          <p:cNvSpPr>
            <a:spLocks noGrp="1"/>
          </p:cNvSpPr>
          <p:nvPr>
            <p:ph type="hdr" sz="quarter" idx="10"/>
          </p:nvPr>
        </p:nvSpPr>
        <p:spPr/>
        <p:txBody>
          <a:bodyPr/>
          <a:lstStyle/>
          <a:p>
            <a:r>
              <a:rPr lang="en-GB" dirty="0"/>
              <a:t>© Equisys Ltd   All rights reserved</a:t>
            </a:r>
          </a:p>
        </p:txBody>
      </p:sp>
      <p:sp>
        <p:nvSpPr>
          <p:cNvPr id="5" name="Date Placeholder 4"/>
          <p:cNvSpPr>
            <a:spLocks noGrp="1"/>
          </p:cNvSpPr>
          <p:nvPr>
            <p:ph type="dt" idx="1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12"/>
          </p:nvPr>
        </p:nvSpPr>
        <p:spPr/>
        <p:txBody>
          <a:bodyPr/>
          <a:lstStyle/>
          <a:p>
            <a:fld id="{5BF0631E-3763-48F3-9AD5-209F5F303A41}" type="slidenum">
              <a:rPr lang="en-GB" smtClean="0"/>
              <a:t>21</a:t>
            </a:fld>
            <a:endParaRPr lang="en-GB" dirty="0"/>
          </a:p>
        </p:txBody>
      </p:sp>
    </p:spTree>
    <p:extLst>
      <p:ext uri="{BB962C8B-B14F-4D97-AF65-F5344CB8AC3E}">
        <p14:creationId xmlns:p14="http://schemas.microsoft.com/office/powerpoint/2010/main" val="3600119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GB"/>
              <a:t>© Equisys Ltd   All rights reserved</a:t>
            </a:r>
            <a:endParaRPr lang="en-GB" dirty="0"/>
          </a:p>
        </p:txBody>
      </p:sp>
      <p:sp>
        <p:nvSpPr>
          <p:cNvPr id="5" name="Date Placeholder 4"/>
          <p:cNvSpPr>
            <a:spLocks noGrp="1"/>
          </p:cNvSpPr>
          <p:nvPr>
            <p:ph type="dt" idx="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5"/>
          </p:nvPr>
        </p:nvSpPr>
        <p:spPr/>
        <p:txBody>
          <a:bodyPr/>
          <a:lstStyle/>
          <a:p>
            <a:fld id="{5BF0631E-3763-48F3-9AD5-209F5F303A41}" type="slidenum">
              <a:rPr lang="en-GB" smtClean="0"/>
              <a:t>27</a:t>
            </a:fld>
            <a:endParaRPr lang="en-GB" dirty="0"/>
          </a:p>
        </p:txBody>
      </p:sp>
    </p:spTree>
    <p:extLst>
      <p:ext uri="{BB962C8B-B14F-4D97-AF65-F5344CB8AC3E}">
        <p14:creationId xmlns:p14="http://schemas.microsoft.com/office/powerpoint/2010/main" val="2664356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GB"/>
              <a:t>© Equisys Ltd   All rights reserved</a:t>
            </a:r>
            <a:endParaRPr lang="en-GB" dirty="0"/>
          </a:p>
        </p:txBody>
      </p:sp>
      <p:sp>
        <p:nvSpPr>
          <p:cNvPr id="5" name="Date Placeholder 4"/>
          <p:cNvSpPr>
            <a:spLocks noGrp="1"/>
          </p:cNvSpPr>
          <p:nvPr>
            <p:ph type="dt" idx="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5"/>
          </p:nvPr>
        </p:nvSpPr>
        <p:spPr/>
        <p:txBody>
          <a:bodyPr/>
          <a:lstStyle/>
          <a:p>
            <a:fld id="{5BF0631E-3763-48F3-9AD5-209F5F303A41}" type="slidenum">
              <a:rPr lang="en-GB" smtClean="0"/>
              <a:t>29</a:t>
            </a:fld>
            <a:endParaRPr lang="en-GB" dirty="0"/>
          </a:p>
        </p:txBody>
      </p:sp>
    </p:spTree>
    <p:extLst>
      <p:ext uri="{BB962C8B-B14F-4D97-AF65-F5344CB8AC3E}">
        <p14:creationId xmlns:p14="http://schemas.microsoft.com/office/powerpoint/2010/main" val="2857616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 CLICKs  Business Central Update – Capture Essentials, Delivery Essentials &amp; Plus available BC On Prem, cloud late Spring/early Summer.  Expenses available BC On Prem and Cloud</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pPr eaLnBrk="1" hangingPunct="1">
              <a:spcBef>
                <a:spcPct val="0"/>
              </a:spcBef>
            </a:pPr>
            <a:r>
              <a:rPr lang="en-US" baseline="0" dirty="0"/>
              <a:t>CLICK  We know each company has it’s own challenges. As I have shown with </a:t>
            </a:r>
            <a:r>
              <a:rPr lang="en-US" baseline="0" dirty="0" err="1"/>
              <a:t>Zetadocs</a:t>
            </a:r>
            <a:r>
              <a:rPr lang="en-US" baseline="0" dirty="0"/>
              <a:t> Capture, Delivery and Expenses, each system has the flexibility to meet your requirements.  If you would like to explore the functionality of </a:t>
            </a:r>
            <a:r>
              <a:rPr lang="en-US" baseline="0" dirty="0" err="1"/>
              <a:t>Zetadocs</a:t>
            </a:r>
            <a:r>
              <a:rPr lang="en-US" baseline="0" dirty="0"/>
              <a:t> further, I encourage you to arrange a</a:t>
            </a:r>
            <a:r>
              <a:rPr lang="en-GB" sz="1200" b="0" i="0" kern="1200" dirty="0">
                <a:solidFill>
                  <a:schemeClr val="tx1"/>
                </a:solidFill>
                <a:effectLst/>
                <a:latin typeface="FS Matthew Regular" charset="0"/>
                <a:ea typeface="+mn-ea"/>
                <a:cs typeface="+mn-cs"/>
              </a:rPr>
              <a:t> demo.</a:t>
            </a:r>
            <a:r>
              <a:rPr lang="en-GB" sz="1200" b="0" i="0" kern="1200" baseline="0" dirty="0">
                <a:solidFill>
                  <a:schemeClr val="tx1"/>
                </a:solidFill>
                <a:effectLst/>
                <a:latin typeface="FS Matthew Regular" charset="0"/>
                <a:ea typeface="+mn-ea"/>
                <a:cs typeface="+mn-cs"/>
              </a:rPr>
              <a:t> During the demo, you can</a:t>
            </a:r>
            <a:r>
              <a:rPr lang="en-GB" sz="1200" b="0" i="0" kern="1200" dirty="0">
                <a:solidFill>
                  <a:schemeClr val="tx1"/>
                </a:solidFill>
                <a:effectLst/>
                <a:latin typeface="FS Matthew Regular" charset="0"/>
                <a:ea typeface="+mn-ea"/>
                <a:cs typeface="+mn-cs"/>
              </a:rPr>
              <a:t> ask questions specific to your current expense or document management process and evaluate how Zetadocs can help your business. </a:t>
            </a:r>
            <a:endParaRPr lang="en-US" dirty="0"/>
          </a:p>
          <a:p>
            <a:endParaRPr lang="en-US" dirty="0"/>
          </a:p>
          <a:p>
            <a:endParaRPr lang="en-US" dirty="0"/>
          </a:p>
          <a:p>
            <a:r>
              <a:rPr lang="en-US" baseline="0" dirty="0"/>
              <a:t>  </a:t>
            </a:r>
          </a:p>
          <a:p>
            <a:endParaRPr lang="en-GB" dirty="0"/>
          </a:p>
        </p:txBody>
      </p:sp>
      <p:sp>
        <p:nvSpPr>
          <p:cNvPr id="4" name="Header Placeholder 3"/>
          <p:cNvSpPr>
            <a:spLocks noGrp="1"/>
          </p:cNvSpPr>
          <p:nvPr>
            <p:ph type="hdr" sz="quarter" idx="10"/>
          </p:nvPr>
        </p:nvSpPr>
        <p:spPr/>
        <p:txBody>
          <a:bodyPr/>
          <a:lstStyle/>
          <a:p>
            <a:r>
              <a:rPr lang="en-GB" dirty="0"/>
              <a:t>© Equisys Ltd   All rights reserved</a:t>
            </a:r>
          </a:p>
        </p:txBody>
      </p:sp>
      <p:sp>
        <p:nvSpPr>
          <p:cNvPr id="5" name="Date Placeholder 4"/>
          <p:cNvSpPr>
            <a:spLocks noGrp="1"/>
          </p:cNvSpPr>
          <p:nvPr>
            <p:ph type="dt" idx="1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12"/>
          </p:nvPr>
        </p:nvSpPr>
        <p:spPr/>
        <p:txBody>
          <a:bodyPr/>
          <a:lstStyle/>
          <a:p>
            <a:fld id="{5BF0631E-3763-48F3-9AD5-209F5F303A41}" type="slidenum">
              <a:rPr lang="en-GB" smtClean="0"/>
              <a:t>31</a:t>
            </a:fld>
            <a:endParaRPr lang="en-GB" dirty="0"/>
          </a:p>
        </p:txBody>
      </p:sp>
    </p:spTree>
    <p:extLst>
      <p:ext uri="{BB962C8B-B14F-4D97-AF65-F5344CB8AC3E}">
        <p14:creationId xmlns:p14="http://schemas.microsoft.com/office/powerpoint/2010/main" val="4167479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GB" b="0" dirty="0"/>
          </a:p>
          <a:p>
            <a:r>
              <a:rPr lang="en-GB" b="0" dirty="0"/>
              <a:t>I am going to talk about tackling the challenges we hear from customers that relate to expense management, delivery and archival of important information.</a:t>
            </a:r>
          </a:p>
          <a:p>
            <a:endParaRPr lang="en-GB" b="0" dirty="0"/>
          </a:p>
          <a:p>
            <a:r>
              <a:rPr lang="en-GB" b="0" dirty="0"/>
              <a:t>During conversations with business owners, we know that each organization has it’s own unique challenges and requirements when it comes to their daily workflows..  </a:t>
            </a:r>
          </a:p>
          <a:p>
            <a:endParaRPr lang="en-GB" b="0" dirty="0"/>
          </a:p>
          <a:p>
            <a:r>
              <a:rPr lang="en-GB" b="0" dirty="0"/>
              <a:t>Over the years we have developed techniques and solutions that helped organizations modernize common processes like invoice delivery</a:t>
            </a:r>
            <a:r>
              <a:rPr lang="en-GB" b="1" dirty="0"/>
              <a:t>, employee expense approval and allowing employees to be more productive by ensuring </a:t>
            </a:r>
            <a:r>
              <a:rPr lang="en-GB" b="0" dirty="0"/>
              <a:t>they have access to the right information at the right time.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a:t>
            </a:r>
            <a:endParaRPr lang="en-GB" dirty="0"/>
          </a:p>
        </p:txBody>
      </p:sp>
    </p:spTree>
    <p:extLst>
      <p:ext uri="{BB962C8B-B14F-4D97-AF65-F5344CB8AC3E}">
        <p14:creationId xmlns:p14="http://schemas.microsoft.com/office/powerpoint/2010/main" val="398286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1043148" eaLnBrk="0" fontAlgn="base" hangingPunct="0">
              <a:spcBef>
                <a:spcPct val="30000"/>
              </a:spcBef>
              <a:spcAft>
                <a:spcPct val="0"/>
              </a:spcAft>
              <a:defRPr/>
            </a:pPr>
            <a:r>
              <a:rPr lang="en-GB" baseline="0" dirty="0"/>
              <a:t>Q&amp;A</a:t>
            </a:r>
          </a:p>
          <a:p>
            <a:endParaRPr lang="en-GB" dirty="0"/>
          </a:p>
          <a:p>
            <a:r>
              <a:rPr lang="en-GB" b="0" dirty="0"/>
              <a:t>Up on the screen you can see a few quotes</a:t>
            </a:r>
            <a:r>
              <a:rPr lang="en-GB" b="0" baseline="0" dirty="0"/>
              <a:t> from our customers around the world.  As you can see, companies using </a:t>
            </a:r>
            <a:r>
              <a:rPr lang="en-GB" b="0" baseline="0" dirty="0" err="1"/>
              <a:t>Zetadocs</a:t>
            </a:r>
            <a:r>
              <a:rPr lang="en-GB" b="0" baseline="0" dirty="0"/>
              <a:t> benefit from </a:t>
            </a:r>
            <a:r>
              <a:rPr lang="en-GB" b="0" u="sng" baseline="0" dirty="0"/>
              <a:t>direct cost savings </a:t>
            </a:r>
            <a:r>
              <a:rPr lang="en-GB" b="0" baseline="0" dirty="0"/>
              <a:t>and </a:t>
            </a:r>
            <a:r>
              <a:rPr lang="en-GB" b="0" u="sng" baseline="0" dirty="0"/>
              <a:t>productivity gains </a:t>
            </a:r>
            <a:r>
              <a:rPr lang="en-GB" b="0" baseline="0" dirty="0"/>
              <a:t>when moving to an electronic document management system.</a:t>
            </a:r>
          </a:p>
          <a:p>
            <a:endParaRPr lang="en-GB" b="0" baseline="0" dirty="0"/>
          </a:p>
          <a:p>
            <a:r>
              <a:rPr lang="en-GB" b="0" baseline="0" dirty="0"/>
              <a:t>Questions?</a:t>
            </a:r>
          </a:p>
          <a:p>
            <a:endParaRPr lang="en-GB" b="0" baseline="0" dirty="0"/>
          </a:p>
          <a:p>
            <a:endParaRPr lang="en-GB" b="0" baseline="0" dirty="0"/>
          </a:p>
          <a:p>
            <a:endParaRPr lang="en-GB" b="0" baseline="0" dirty="0"/>
          </a:p>
          <a:p>
            <a:endParaRPr lang="en-GB" b="0" baseline="0" dirty="0"/>
          </a:p>
          <a:p>
            <a:endParaRPr dirty="0"/>
          </a:p>
        </p:txBody>
      </p:sp>
    </p:spTree>
    <p:extLst>
      <p:ext uri="{BB962C8B-B14F-4D97-AF65-F5344CB8AC3E}">
        <p14:creationId xmlns:p14="http://schemas.microsoft.com/office/powerpoint/2010/main" val="1501436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Thank you for your time today, </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ysClr val="windowText" lastClr="000000"/>
                </a:solidFill>
                <a:effectLst/>
                <a:uLnTx/>
                <a:uFillTx/>
              </a:rPr>
              <a:t>© Equisys Ltd   All rights reserved</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222164-7D08-4514-B118-A982B8FB74CA}" type="datetime1">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01/05/2019</a:t>
            </a:fld>
            <a:endParaRPr kumimoji="0" lang="en-GB"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F0631E-3763-48F3-9AD5-209F5F303A4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9954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b="0" dirty="0"/>
              <a:t>Audience show of hands – paperless, unstructured folders? Using ZD currently</a:t>
            </a:r>
          </a:p>
          <a:p>
            <a:pPr marL="0" indent="0">
              <a:buFont typeface="Arial" pitchFamily="34" charset="0"/>
              <a:buNone/>
            </a:pPr>
            <a:endParaRPr lang="en-GB" b="0" dirty="0"/>
          </a:p>
          <a:p>
            <a:pPr marL="0" indent="0">
              <a:buFont typeface="Arial" pitchFamily="34" charset="0"/>
              <a:buNone/>
            </a:pPr>
            <a:r>
              <a:rPr lang="en-GB" b="0" dirty="0"/>
              <a:t>The people that benefit the most</a:t>
            </a:r>
            <a:r>
              <a:rPr lang="en-GB" b="0" baseline="0" dirty="0"/>
              <a:t> from a document management solution are most often Business Central or </a:t>
            </a:r>
            <a:r>
              <a:rPr lang="en-GB" b="0" dirty="0"/>
              <a:t>NAV users, primarily those who are based</a:t>
            </a:r>
            <a:r>
              <a:rPr lang="en-GB" b="0" baseline="0" dirty="0"/>
              <a:t> in the office and </a:t>
            </a:r>
            <a:r>
              <a:rPr lang="en-GB" b="0" dirty="0"/>
              <a:t>use paper &amp; shared network folders for a variety of reasons.</a:t>
            </a:r>
          </a:p>
          <a:p>
            <a:pPr marL="0" indent="0">
              <a:buFont typeface="Arial" pitchFamily="34" charset="0"/>
              <a:buNone/>
            </a:pPr>
            <a:endParaRPr lang="en-GB" dirty="0"/>
          </a:p>
          <a:p>
            <a:pPr marL="0" indent="0">
              <a:buFont typeface="Arial" pitchFamily="34" charset="0"/>
              <a:buNone/>
            </a:pPr>
            <a:r>
              <a:rPr lang="en-GB" dirty="0"/>
              <a:t>Does your organization face challenges because employees are not storing documents in the same manner so they become difficult to find?</a:t>
            </a:r>
          </a:p>
          <a:p>
            <a:pPr marL="0" indent="0">
              <a:buFont typeface="Arial" pitchFamily="34" charset="0"/>
              <a:buNone/>
            </a:pPr>
            <a:endParaRPr lang="en-GB" dirty="0"/>
          </a:p>
          <a:p>
            <a:pPr marL="0" indent="0">
              <a:buFont typeface="Arial" pitchFamily="34" charset="0"/>
              <a:buNone/>
            </a:pPr>
            <a:r>
              <a:rPr lang="en-GB" dirty="0"/>
              <a:t>Does your organization have challenges when it comes to delivering reports out of BC or NAV?</a:t>
            </a:r>
          </a:p>
          <a:p>
            <a:pPr marL="0" indent="0">
              <a:buFont typeface="Arial" pitchFamily="34" charset="0"/>
              <a:buNone/>
            </a:pPr>
            <a:endParaRPr lang="en-GB" dirty="0"/>
          </a:p>
          <a:p>
            <a:pPr marL="0" indent="0">
              <a:buFont typeface="Arial" pitchFamily="34" charset="0"/>
              <a:buNone/>
            </a:pPr>
            <a:r>
              <a:rPr lang="en-GB" dirty="0"/>
              <a:t>Does your finance team get inundated with expense reports at the end of the month that need to be rekeyed into BC or NAV for processing?</a:t>
            </a:r>
          </a:p>
          <a:p>
            <a:pPr marL="0" indent="0">
              <a:buFont typeface="Arial" pitchFamily="34" charset="0"/>
              <a:buNone/>
            </a:pPr>
            <a:endParaRPr lang="en-GB" dirty="0"/>
          </a:p>
          <a:p>
            <a:pPr marL="0" indent="0">
              <a:buFont typeface="Arial" pitchFamily="34" charset="0"/>
              <a:buNone/>
            </a:pPr>
            <a:r>
              <a:rPr lang="en-GB" dirty="0"/>
              <a:t>These are some of the things I’m going to be covering in today’s session</a:t>
            </a:r>
          </a:p>
        </p:txBody>
      </p:sp>
    </p:spTree>
    <p:extLst>
      <p:ext uri="{BB962C8B-B14F-4D97-AF65-F5344CB8AC3E}">
        <p14:creationId xmlns:p14="http://schemas.microsoft.com/office/powerpoint/2010/main" val="250518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[Presenter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[CLICK] </a:t>
            </a:r>
            <a:r>
              <a:rPr lang="en-GB" sz="1200" b="0" i="0" kern="1200" dirty="0">
                <a:solidFill>
                  <a:schemeClr val="tx1"/>
                </a:solidFill>
                <a:effectLst/>
                <a:latin typeface="+mn-lt"/>
                <a:ea typeface="+mn-ea"/>
                <a:cs typeface="+mn-cs"/>
              </a:rPr>
              <a:t>Starting with Zetadocs Expenses, </a:t>
            </a:r>
            <a:r>
              <a:rPr lang="en-GB" sz="1200" b="0" i="0" kern="1200" baseline="0" dirty="0">
                <a:solidFill>
                  <a:schemeClr val="tx1"/>
                </a:solidFill>
                <a:effectLst/>
                <a:latin typeface="MetaPlus" pitchFamily="34" charset="0"/>
                <a:ea typeface="+mn-ea"/>
                <a:cs typeface="+mn-cs"/>
              </a:rPr>
              <a:t>I will show you how</a:t>
            </a:r>
            <a:r>
              <a:rPr lang="en-GB" sz="1200" b="0" kern="1200" baseline="0" dirty="0">
                <a:solidFill>
                  <a:schemeClr val="tx1"/>
                </a:solidFill>
                <a:effectLst/>
                <a:latin typeface="MetaPlus" pitchFamily="34" charset="0"/>
                <a:ea typeface="+mn-ea"/>
                <a:cs typeface="+mn-cs"/>
              </a:rPr>
              <a:t> customers are using Zetadocs Expenses to </a:t>
            </a:r>
            <a:r>
              <a:rPr lang="en-US" sz="1200" b="0" kern="1200" dirty="0">
                <a:solidFill>
                  <a:schemeClr val="tx1"/>
                </a:solidFill>
                <a:effectLst/>
                <a:latin typeface="+mn-lt"/>
                <a:ea typeface="+mn-ea"/>
                <a:cs typeface="+mn-cs"/>
              </a:rPr>
              <a:t>eliminate the rekeying finance teams often do, while also making it easier for field</a:t>
            </a:r>
            <a:r>
              <a:rPr lang="en-US" sz="1200" b="0" kern="1200" baseline="0" dirty="0">
                <a:solidFill>
                  <a:schemeClr val="tx1"/>
                </a:solidFill>
                <a:effectLst/>
                <a:latin typeface="+mn-lt"/>
                <a:ea typeface="+mn-ea"/>
                <a:cs typeface="+mn-cs"/>
              </a:rPr>
              <a:t> teams</a:t>
            </a:r>
            <a:r>
              <a:rPr lang="en-US" sz="1200" b="0" kern="1200" dirty="0">
                <a:solidFill>
                  <a:schemeClr val="tx1"/>
                </a:solidFill>
                <a:effectLst/>
                <a:latin typeface="+mn-lt"/>
                <a:ea typeface="+mn-ea"/>
                <a:cs typeface="+mn-cs"/>
              </a:rPr>
              <a:t> to enter expense</a:t>
            </a:r>
            <a:r>
              <a:rPr lang="en-US" sz="1200" b="0" kern="1200" baseline="0" dirty="0">
                <a:solidFill>
                  <a:schemeClr val="tx1"/>
                </a:solidFill>
                <a:effectLst/>
                <a:latin typeface="+mn-lt"/>
                <a:ea typeface="+mn-ea"/>
                <a:cs typeface="+mn-cs"/>
              </a:rPr>
              <a:t> reports from the road.</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[CLICK] I will then demonstrate the flexibility of Zetadocs and how it can be used to overcome unique challenges when sending out documents and storing files in a consistent way</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CLICK</a:t>
            </a:r>
            <a:r>
              <a:rPr lang="en-GB" sz="1200" b="0" i="0" kern="1200" dirty="0">
                <a:solidFill>
                  <a:schemeClr val="tx1"/>
                </a:solidFill>
                <a:effectLst/>
                <a:latin typeface="+mn-lt"/>
                <a:ea typeface="+mn-ea"/>
                <a:cs typeface="+mn-cs"/>
              </a:rPr>
              <a:t> At the end of the presentation I will share with you our plans for </a:t>
            </a:r>
            <a:r>
              <a:rPr lang="en-GB" sz="1200" b="0" kern="1200" dirty="0">
                <a:solidFill>
                  <a:schemeClr val="tx1"/>
                </a:solidFill>
                <a:effectLst/>
                <a:latin typeface="MetaPlus" pitchFamily="34" charset="0"/>
                <a:ea typeface="+mn-ea"/>
                <a:cs typeface="+mn-cs"/>
              </a:rPr>
              <a:t>Zetadocs support of Business Central</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etaPlus"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r>
              <a:rPr lang="en-GB" dirty="0"/>
              <a:t>© Equisys Ltd   All rights reserved</a:t>
            </a:r>
          </a:p>
        </p:txBody>
      </p:sp>
      <p:sp>
        <p:nvSpPr>
          <p:cNvPr id="5" name="Date Placeholder 4"/>
          <p:cNvSpPr>
            <a:spLocks noGrp="1"/>
          </p:cNvSpPr>
          <p:nvPr>
            <p:ph type="dt" idx="1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12"/>
          </p:nvPr>
        </p:nvSpPr>
        <p:spPr/>
        <p:txBody>
          <a:bodyPr/>
          <a:lstStyle/>
          <a:p>
            <a:fld id="{5BF0631E-3763-48F3-9AD5-209F5F303A41}" type="slidenum">
              <a:rPr lang="en-GB" smtClean="0"/>
              <a:t>4</a:t>
            </a:fld>
            <a:endParaRPr lang="en-GB" dirty="0"/>
          </a:p>
        </p:txBody>
      </p:sp>
    </p:spTree>
    <p:extLst>
      <p:ext uri="{BB962C8B-B14F-4D97-AF65-F5344CB8AC3E}">
        <p14:creationId xmlns:p14="http://schemas.microsoft.com/office/powerpoint/2010/main" val="122809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Our history begins with the foundation of Equisys 30 </a:t>
            </a:r>
            <a:r>
              <a:rPr lang="en-GB" sz="1200" kern="1200" dirty="0" err="1">
                <a:solidFill>
                  <a:schemeClr val="tx1"/>
                </a:solidFill>
                <a:effectLst/>
                <a:latin typeface="+mn-lt"/>
                <a:ea typeface="+mn-ea"/>
                <a:cs typeface="+mn-cs"/>
              </a:rPr>
              <a:t>yrs</a:t>
            </a:r>
            <a:r>
              <a:rPr lang="en-GB" sz="1200" kern="1200" dirty="0">
                <a:solidFill>
                  <a:schemeClr val="tx1"/>
                </a:solidFill>
                <a:effectLst/>
                <a:latin typeface="+mn-lt"/>
                <a:ea typeface="+mn-ea"/>
                <a:cs typeface="+mn-cs"/>
              </a:rPr>
              <a:t> ago, we have offices in London and here in the US in Alpharetta, just north of Atlanta.  </a:t>
            </a:r>
          </a:p>
          <a:p>
            <a:endParaRPr lang="en-GB" dirty="0"/>
          </a:p>
          <a:p>
            <a:r>
              <a:rPr lang="en-GB" b="1" dirty="0"/>
              <a:t>[CLICK]</a:t>
            </a:r>
            <a:r>
              <a:rPr lang="en-GB" dirty="0"/>
              <a:t>  </a:t>
            </a:r>
            <a:r>
              <a:rPr lang="en-GB" sz="1200" kern="1200" dirty="0">
                <a:solidFill>
                  <a:schemeClr val="tx1"/>
                </a:solidFill>
                <a:effectLst/>
                <a:latin typeface="+mn-lt"/>
                <a:ea typeface="+mn-ea"/>
                <a:cs typeface="+mn-cs"/>
              </a:rPr>
              <a:t>In 2007 we introduced Zetadocs for NAV starting with Capture and Delivery, this came from..  </a:t>
            </a:r>
            <a:r>
              <a:rPr lang="en-GB" sz="1200" b="0" kern="1200" dirty="0" err="1">
                <a:solidFill>
                  <a:schemeClr val="tx1"/>
                </a:solidFill>
                <a:effectLst/>
                <a:latin typeface="+mn-lt"/>
                <a:ea typeface="+mn-ea"/>
                <a:cs typeface="+mn-cs"/>
              </a:rPr>
              <a:t>Zetadocs</a:t>
            </a:r>
            <a:r>
              <a:rPr lang="en-GB" sz="1200" b="0" kern="1200" dirty="0">
                <a:solidFill>
                  <a:schemeClr val="tx1"/>
                </a:solidFill>
                <a:effectLst/>
                <a:latin typeface="+mn-lt"/>
                <a:ea typeface="+mn-ea"/>
                <a:cs typeface="+mn-cs"/>
              </a:rPr>
              <a:t> is now well established as a widely used document management add-on for NAV, with over 5000 companies using </a:t>
            </a:r>
            <a:r>
              <a:rPr lang="en-GB" sz="1200" kern="1200" dirty="0">
                <a:solidFill>
                  <a:schemeClr val="tx1"/>
                </a:solidFill>
                <a:effectLst/>
                <a:latin typeface="+mn-lt"/>
                <a:ea typeface="+mn-ea"/>
                <a:cs typeface="+mn-cs"/>
              </a:rPr>
              <a:t>it globally. </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the development of Zetadocs, we</a:t>
            </a:r>
            <a:r>
              <a:rPr lang="en-GB" sz="1200" kern="1200" dirty="0">
                <a:solidFill>
                  <a:schemeClr val="tx1"/>
                </a:solidFill>
                <a:effectLst/>
                <a:latin typeface="+mn-lt"/>
                <a:ea typeface="+mn-ea"/>
                <a:cs typeface="+mn-cs"/>
              </a:rPr>
              <a:t> were one of the first NAV add-ons to achieve Certified for Microsoft Dynamics accreditation.  As part of our commitment to Microsoft, we strive for and earn that certification every year. </a:t>
            </a:r>
            <a:r>
              <a:rPr lang="en-GB" sz="1200" kern="1200" baseline="0" dirty="0">
                <a:solidFill>
                  <a:schemeClr val="tx1"/>
                </a:solidFill>
                <a:effectLst/>
                <a:latin typeface="+mn-lt"/>
                <a:ea typeface="+mn-ea"/>
                <a:cs typeface="+mn-cs"/>
              </a:rPr>
              <a:t>Zetadocs is</a:t>
            </a:r>
            <a:r>
              <a:rPr lang="en-GB" baseline="0" dirty="0"/>
              <a:t> a member of the President’s Club for Microsoft Dynamics and </a:t>
            </a:r>
            <a:r>
              <a:rPr lang="en-GB" sz="1200" kern="1200" dirty="0">
                <a:solidFill>
                  <a:schemeClr val="tx1"/>
                </a:solidFill>
                <a:effectLst/>
                <a:latin typeface="+mn-lt"/>
                <a:ea typeface="+mn-ea"/>
                <a:cs typeface="+mn-cs"/>
              </a:rPr>
              <a:t>a Microsoft Gold Partner as well. </a:t>
            </a:r>
            <a:endParaRPr lang="en-GB" baseline="0" dirty="0"/>
          </a:p>
          <a:p>
            <a:r>
              <a:rPr lang="en-GB" sz="1200" kern="1200" dirty="0">
                <a:solidFill>
                  <a:schemeClr val="tx1"/>
                </a:solidFill>
                <a:effectLst/>
                <a:latin typeface="+mn-lt"/>
                <a:ea typeface="+mn-ea"/>
                <a:cs typeface="+mn-cs"/>
              </a:rPr>
              <a:t> </a:t>
            </a:r>
            <a:endParaRPr lang="en-GB" baseline="0" dirty="0"/>
          </a:p>
        </p:txBody>
      </p:sp>
      <p:sp>
        <p:nvSpPr>
          <p:cNvPr id="4" name="Slide Number Placeholder 3"/>
          <p:cNvSpPr>
            <a:spLocks noGrp="1"/>
          </p:cNvSpPr>
          <p:nvPr>
            <p:ph type="sldNum" sz="quarter" idx="10"/>
          </p:nvPr>
        </p:nvSpPr>
        <p:spPr/>
        <p:txBody>
          <a:bodyPr/>
          <a:lstStyle/>
          <a:p>
            <a:fld id="{9A0BB4A3-4EB1-3244-BB4C-D602504E8013}" type="slidenum">
              <a:rPr lang="en-US" smtClean="0"/>
              <a:t>5</a:t>
            </a:fld>
            <a:endParaRPr lang="en-US" dirty="0"/>
          </a:p>
        </p:txBody>
      </p:sp>
    </p:spTree>
    <p:extLst>
      <p:ext uri="{BB962C8B-B14F-4D97-AF65-F5344CB8AC3E}">
        <p14:creationId xmlns:p14="http://schemas.microsoft.com/office/powerpoint/2010/main" val="1376202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etaPlus" pitchFamily="34" charset="0"/>
                <a:ea typeface="+mn-ea"/>
                <a:cs typeface="+mn-cs"/>
              </a:rPr>
              <a:t>[PRESENTER</a:t>
            </a:r>
            <a:r>
              <a:rPr lang="en-US" sz="1200" b="1" kern="1200" baseline="0" dirty="0">
                <a:solidFill>
                  <a:schemeClr val="tx1"/>
                </a:solidFill>
                <a:effectLst/>
                <a:latin typeface="MetaPlus" pitchFamily="34" charset="0"/>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FS Matthew Regular" charset="0"/>
                <a:ea typeface="+mn-ea"/>
                <a:cs typeface="+mn-cs"/>
              </a:rPr>
              <a:t>Zetadocs Expenses is designed for small to medium sized businesses.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FS Matthew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FS Matthew Regular" charset="0"/>
                <a:ea typeface="+mn-ea"/>
                <a:cs typeface="+mn-cs"/>
              </a:rPr>
              <a:t>By</a:t>
            </a:r>
            <a:r>
              <a:rPr lang="en-GB" sz="1200" b="1" i="0" kern="1200" baseline="0" dirty="0">
                <a:solidFill>
                  <a:schemeClr val="tx1"/>
                </a:solidFill>
                <a:effectLst/>
                <a:latin typeface="FS Matthew Regular" charset="0"/>
                <a:ea typeface="+mn-ea"/>
                <a:cs typeface="+mn-cs"/>
              </a:rPr>
              <a:t> using</a:t>
            </a:r>
            <a:r>
              <a:rPr lang="en-GB" sz="1200" b="1" i="0" kern="1200" dirty="0">
                <a:solidFill>
                  <a:schemeClr val="tx1"/>
                </a:solidFill>
                <a:effectLst/>
                <a:latin typeface="FS Matthew Regular" charset="0"/>
                <a:ea typeface="+mn-ea"/>
                <a:cs typeface="+mn-cs"/>
              </a:rPr>
              <a:t> Zetadocs Expenses,</a:t>
            </a:r>
            <a:r>
              <a:rPr lang="en-GB" sz="1200" b="1" i="0" kern="1200" baseline="0" dirty="0">
                <a:solidFill>
                  <a:schemeClr val="tx1"/>
                </a:solidFill>
                <a:effectLst/>
                <a:latin typeface="FS Matthew Regular" charset="0"/>
                <a:ea typeface="+mn-ea"/>
                <a:cs typeface="+mn-cs"/>
              </a:rPr>
              <a:t> you have</a:t>
            </a:r>
            <a:r>
              <a:rPr lang="en-GB" sz="1200" b="1" i="0" kern="1200" dirty="0">
                <a:solidFill>
                  <a:schemeClr val="tx1"/>
                </a:solidFill>
                <a:effectLst/>
                <a:latin typeface="FS Matthew Regular" charset="0"/>
                <a:ea typeface="+mn-ea"/>
                <a:cs typeface="+mn-cs"/>
              </a:rPr>
              <a:t> greater control over your expense management process 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FS Matthew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FS Matthew Regular" charset="0"/>
                <a:ea typeface="+mn-ea"/>
                <a:cs typeface="+mn-cs"/>
              </a:rPr>
              <a:t>[CLICK] offering instant</a:t>
            </a:r>
            <a:r>
              <a:rPr lang="en-GB" sz="1200" b="0" i="0" kern="1200" dirty="0">
                <a:solidFill>
                  <a:schemeClr val="tx1"/>
                </a:solidFill>
                <a:effectLst/>
                <a:latin typeface="FS Matthew Regular" charset="0"/>
                <a:ea typeface="+mn-ea"/>
                <a:cs typeface="+mn-cs"/>
              </a:rPr>
              <a:t>, mobile expense submission and approval. Which is great for companies looking for an easy to use app.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FS Matthew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FS Matthew Regular" charset="0"/>
                <a:ea typeface="+mn-ea"/>
                <a:cs typeface="+mn-cs"/>
              </a:rPr>
              <a:t>[CLICK] </a:t>
            </a:r>
            <a:r>
              <a:rPr lang="en-GB" sz="1200" b="0" i="0" kern="1200" dirty="0">
                <a:solidFill>
                  <a:schemeClr val="tx1"/>
                </a:solidFill>
                <a:effectLst/>
                <a:latin typeface="FS Matthew Regular" charset="0"/>
                <a:ea typeface="+mn-ea"/>
                <a:cs typeface="+mn-cs"/>
              </a:rPr>
              <a:t>Reimbursements of expenses, including mileage, is fast and accurate, And the solution is designed so that everyone on your staff can use it.  BC or NAV users can use it as well as other people on your team who are not BC or NAV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FS Matthew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FS Matthew Regular" charset="0"/>
                <a:ea typeface="+mn-ea"/>
                <a:cs typeface="+mn-cs"/>
              </a:rPr>
              <a:t>[CLICK] </a:t>
            </a:r>
            <a:r>
              <a:rPr lang="en-GB" sz="1200" b="0" i="0" kern="1200" dirty="0">
                <a:solidFill>
                  <a:schemeClr val="tx1"/>
                </a:solidFill>
                <a:effectLst/>
                <a:latin typeface="FS Matthew Regular" charset="0"/>
                <a:ea typeface="+mn-ea"/>
                <a:cs typeface="+mn-cs"/>
              </a:rPr>
              <a:t>When we add new features, the software updates itself because it is a cloud solution. </a:t>
            </a:r>
            <a:r>
              <a:rPr lang="en-GB" sz="1200" b="1" i="0" kern="1200" dirty="0">
                <a:solidFill>
                  <a:schemeClr val="tx1"/>
                </a:solidFill>
                <a:effectLst/>
                <a:latin typeface="FS Matthew Regular" charset="0"/>
                <a:ea typeface="+mn-ea"/>
                <a:cs typeface="+mn-cs"/>
              </a:rPr>
              <a:t>As a result, you are always on the latest version of the software </a:t>
            </a:r>
            <a:r>
              <a:rPr lang="en-GB" sz="1200" b="0" i="0" kern="1200" dirty="0">
                <a:solidFill>
                  <a:schemeClr val="tx1"/>
                </a:solidFill>
                <a:effectLst/>
                <a:latin typeface="FS Matthew Regular" charset="0"/>
                <a:ea typeface="+mn-ea"/>
                <a:cs typeface="+mn-cs"/>
              </a:rPr>
              <a:t>and it updates without you having to do anything.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FS Matthew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FS Matthew Regular" charset="0"/>
                <a:ea typeface="+mn-ea"/>
                <a:cs typeface="+mn-cs"/>
              </a:rPr>
              <a:t>[CLICK] </a:t>
            </a:r>
            <a:r>
              <a:rPr lang="en-GB" sz="1200" b="0" i="0" kern="1200" dirty="0">
                <a:solidFill>
                  <a:schemeClr val="tx1"/>
                </a:solidFill>
                <a:effectLst/>
                <a:latin typeface="FS Matthew Regular" charset="0"/>
                <a:ea typeface="+mn-ea"/>
                <a:cs typeface="+mn-cs"/>
              </a:rPr>
              <a:t>We offer support from our US office, meaning you can get quick, direct answers to any questions you might have.  Keeping in mind that Zetadocs Expenses supports </a:t>
            </a:r>
            <a:r>
              <a:rPr lang="en-GB" sz="1200" b="1" i="0" kern="1200" dirty="0">
                <a:solidFill>
                  <a:schemeClr val="tx1"/>
                </a:solidFill>
                <a:effectLst/>
                <a:latin typeface="FS Matthew Regular" charset="0"/>
                <a:ea typeface="+mn-ea"/>
                <a:cs typeface="+mn-cs"/>
              </a:rPr>
              <a:t>NAV 2009 R2 thru NAV 2018 as well as Dynamics 365 Business Central.</a:t>
            </a:r>
            <a:endParaRPr lang="en-GB" sz="1200" b="1" kern="1200" dirty="0">
              <a:solidFill>
                <a:schemeClr val="tx1"/>
              </a:solidFill>
              <a:effectLst/>
              <a:latin typeface="MetaPlus" pitchFamily="34" charset="0"/>
              <a:ea typeface="+mn-ea"/>
              <a:cs typeface="+mn-cs"/>
            </a:endParaRPr>
          </a:p>
        </p:txBody>
      </p:sp>
      <p:sp>
        <p:nvSpPr>
          <p:cNvPr id="4" name="Header Placeholder 3"/>
          <p:cNvSpPr>
            <a:spLocks noGrp="1"/>
          </p:cNvSpPr>
          <p:nvPr>
            <p:ph type="hdr" sz="quarter" idx="10"/>
          </p:nvPr>
        </p:nvSpPr>
        <p:spPr/>
        <p:txBody>
          <a:bodyPr/>
          <a:lstStyle/>
          <a:p>
            <a:r>
              <a:rPr lang="en-GB" dirty="0"/>
              <a:t>© Equisys Ltd   All rights reserved</a:t>
            </a:r>
          </a:p>
        </p:txBody>
      </p:sp>
      <p:sp>
        <p:nvSpPr>
          <p:cNvPr id="5" name="Date Placeholder 4"/>
          <p:cNvSpPr>
            <a:spLocks noGrp="1"/>
          </p:cNvSpPr>
          <p:nvPr>
            <p:ph type="dt" idx="11"/>
          </p:nvPr>
        </p:nvSpPr>
        <p:spPr/>
        <p:txBody>
          <a:bodyPr/>
          <a:lstStyle/>
          <a:p>
            <a:fld id="{6A222164-7D08-4514-B118-A982B8FB74CA}" type="datetime1">
              <a:rPr lang="en-GB" smtClean="0"/>
              <a:pPr/>
              <a:t>01/05/2019</a:t>
            </a:fld>
            <a:endParaRPr lang="en-GB" dirty="0"/>
          </a:p>
        </p:txBody>
      </p:sp>
      <p:sp>
        <p:nvSpPr>
          <p:cNvPr id="6" name="Slide Number Placeholder 5"/>
          <p:cNvSpPr>
            <a:spLocks noGrp="1"/>
          </p:cNvSpPr>
          <p:nvPr>
            <p:ph type="sldNum" sz="quarter" idx="12"/>
          </p:nvPr>
        </p:nvSpPr>
        <p:spPr/>
        <p:txBody>
          <a:bodyPr/>
          <a:lstStyle/>
          <a:p>
            <a:fld id="{5BF0631E-3763-48F3-9AD5-209F5F303A41}" type="slidenum">
              <a:rPr lang="en-GB" smtClean="0"/>
              <a:t>6</a:t>
            </a:fld>
            <a:endParaRPr lang="en-GB" dirty="0"/>
          </a:p>
        </p:txBody>
      </p:sp>
    </p:spTree>
    <p:extLst>
      <p:ext uri="{BB962C8B-B14F-4D97-AF65-F5344CB8AC3E}">
        <p14:creationId xmlns:p14="http://schemas.microsoft.com/office/powerpoint/2010/main" val="3367622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endParaRPr lang="en-GB" dirty="0"/>
          </a:p>
        </p:txBody>
      </p:sp>
      <p:sp>
        <p:nvSpPr>
          <p:cNvPr id="4" name="Header Placeholder 3"/>
          <p:cNvSpPr>
            <a:spLocks noGrp="1"/>
          </p:cNvSpPr>
          <p:nvPr>
            <p:ph type="hdr" sz="quarter" idx="10"/>
          </p:nvPr>
        </p:nvSpPr>
        <p:spPr/>
        <p:txBody>
          <a:bodyPr/>
          <a:lstStyle/>
          <a:p>
            <a:r>
              <a:rPr lang="en-GB"/>
              <a:t>© Equisys Ltd   All rights reserved</a:t>
            </a:r>
            <a:endParaRPr lang="en-GB" dirty="0"/>
          </a:p>
        </p:txBody>
      </p:sp>
      <p:sp>
        <p:nvSpPr>
          <p:cNvPr id="5" name="Date Placeholder 4"/>
          <p:cNvSpPr>
            <a:spLocks noGrp="1"/>
          </p:cNvSpPr>
          <p:nvPr>
            <p:ph type="dt" idx="11"/>
          </p:nvPr>
        </p:nvSpPr>
        <p:spPr/>
        <p:txBody>
          <a:bodyPr/>
          <a:lstStyle/>
          <a:p>
            <a:fld id="{6A222164-7D08-4514-B118-A982B8FB74CA}" type="datetime1">
              <a:rPr lang="en-GB" smtClean="0"/>
              <a:pPr/>
              <a:t>01/05/2019</a:t>
            </a:fld>
            <a:endParaRPr lang="en-GB"/>
          </a:p>
        </p:txBody>
      </p:sp>
      <p:sp>
        <p:nvSpPr>
          <p:cNvPr id="6" name="Slide Number Placeholder 5"/>
          <p:cNvSpPr>
            <a:spLocks noGrp="1"/>
          </p:cNvSpPr>
          <p:nvPr>
            <p:ph type="sldNum" sz="quarter" idx="12"/>
          </p:nvPr>
        </p:nvSpPr>
        <p:spPr/>
        <p:txBody>
          <a:bodyPr/>
          <a:lstStyle/>
          <a:p>
            <a:fld id="{5BF0631E-3763-48F3-9AD5-209F5F303A41}" type="slidenum">
              <a:rPr lang="en-GB" smtClean="0"/>
              <a:t>7</a:t>
            </a:fld>
            <a:endParaRPr lang="en-GB" dirty="0"/>
          </a:p>
        </p:txBody>
      </p:sp>
    </p:spTree>
    <p:extLst>
      <p:ext uri="{BB962C8B-B14F-4D97-AF65-F5344CB8AC3E}">
        <p14:creationId xmlns:p14="http://schemas.microsoft.com/office/powerpoint/2010/main" val="3847633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2B71DE3-1AD2-4E34-AF5D-12E1681D1E65}" type="slidenum">
              <a:rPr lang="en-US" smtClean="0"/>
              <a:t>8</a:t>
            </a:fld>
            <a:endParaRPr lang="en-US" dirty="0"/>
          </a:p>
        </p:txBody>
      </p:sp>
    </p:spTree>
    <p:extLst>
      <p:ext uri="{BB962C8B-B14F-4D97-AF65-F5344CB8AC3E}">
        <p14:creationId xmlns:p14="http://schemas.microsoft.com/office/powerpoint/2010/main" val="144635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Email in receipts</a:t>
            </a:r>
          </a:p>
        </p:txBody>
      </p:sp>
      <p:sp>
        <p:nvSpPr>
          <p:cNvPr id="4" name="Slide Number Placeholder 3"/>
          <p:cNvSpPr>
            <a:spLocks noGrp="1"/>
          </p:cNvSpPr>
          <p:nvPr>
            <p:ph type="sldNum" sz="quarter" idx="10"/>
          </p:nvPr>
        </p:nvSpPr>
        <p:spPr/>
        <p:txBody>
          <a:bodyPr/>
          <a:lstStyle/>
          <a:p>
            <a:fld id="{32B71DE3-1AD2-4E34-AF5D-12E1681D1E65}" type="slidenum">
              <a:rPr lang="en-US" smtClean="0"/>
              <a:t>9</a:t>
            </a:fld>
            <a:endParaRPr lang="en-US" dirty="0"/>
          </a:p>
        </p:txBody>
      </p:sp>
    </p:spTree>
    <p:extLst>
      <p:ext uri="{BB962C8B-B14F-4D97-AF65-F5344CB8AC3E}">
        <p14:creationId xmlns:p14="http://schemas.microsoft.com/office/powerpoint/2010/main" val="595710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4498F-9E47-4BEE-8353-ECB516DE14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2282" y="0"/>
            <a:ext cx="5934075" cy="6858000"/>
          </a:xfrm>
          <a:prstGeom prst="rect">
            <a:avLst/>
          </a:prstGeom>
        </p:spPr>
      </p:pic>
      <p:sp>
        <p:nvSpPr>
          <p:cNvPr id="9" name="Title 1"/>
          <p:cNvSpPr>
            <a:spLocks noGrp="1"/>
          </p:cNvSpPr>
          <p:nvPr>
            <p:ph type="title"/>
          </p:nvPr>
        </p:nvSpPr>
        <p:spPr>
          <a:xfrm>
            <a:off x="831850" y="2528047"/>
            <a:ext cx="5084856" cy="2034428"/>
          </a:xfrm>
        </p:spPr>
        <p:txBody>
          <a:bodyPr anchor="b"/>
          <a:lstStyle>
            <a:lvl1pPr>
              <a:defRPr sz="6000"/>
            </a:lvl1pPr>
          </a:lstStyle>
          <a:p>
            <a:r>
              <a:rPr lang="en-US"/>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50" y="585506"/>
            <a:ext cx="2696954" cy="837853"/>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29082" y="6093931"/>
            <a:ext cx="1780680" cy="432974"/>
          </a:xfrm>
          <a:prstGeom prst="rect">
            <a:avLst/>
          </a:prstGeom>
        </p:spPr>
      </p:pic>
    </p:spTree>
    <p:extLst>
      <p:ext uri="{BB962C8B-B14F-4D97-AF65-F5344CB8AC3E}">
        <p14:creationId xmlns:p14="http://schemas.microsoft.com/office/powerpoint/2010/main" val="1935168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alternative imag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23E779-37ED-4650-8707-E8ED39ED52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886"/>
            <a:ext cx="11353801" cy="6386514"/>
          </a:xfrm>
          <a:prstGeom prst="rect">
            <a:avLst/>
          </a:prstGeom>
        </p:spPr>
      </p:pic>
      <p:sp>
        <p:nvSpPr>
          <p:cNvPr id="2" name="Title 1"/>
          <p:cNvSpPr>
            <a:spLocks noGrp="1"/>
          </p:cNvSpPr>
          <p:nvPr>
            <p:ph type="title"/>
          </p:nvPr>
        </p:nvSpPr>
        <p:spPr>
          <a:xfrm>
            <a:off x="6276975" y="373751"/>
            <a:ext cx="5076825" cy="1325563"/>
          </a:xfrm>
        </p:spPr>
        <p:txBody>
          <a:bodyPr/>
          <a:lstStyle/>
          <a:p>
            <a:r>
              <a:rPr lang="en-US"/>
              <a:t>Click to edit Master title style</a:t>
            </a:r>
            <a:endParaRPr lang="en-GB" dirty="0"/>
          </a:p>
        </p:txBody>
      </p:sp>
      <p:sp>
        <p:nvSpPr>
          <p:cNvPr id="3" name="Content Placeholder 2"/>
          <p:cNvSpPr>
            <a:spLocks noGrp="1"/>
          </p:cNvSpPr>
          <p:nvPr>
            <p:ph idx="1"/>
          </p:nvPr>
        </p:nvSpPr>
        <p:spPr>
          <a:xfrm>
            <a:off x="6276975" y="1834251"/>
            <a:ext cx="5076825"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732650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alternative imag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23E779-37ED-4650-8707-E8ED39ED52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948690" cy="6386514"/>
          </a:xfrm>
          <a:prstGeom prst="rect">
            <a:avLst/>
          </a:prstGeom>
        </p:spPr>
      </p:pic>
      <p:sp>
        <p:nvSpPr>
          <p:cNvPr id="2" name="Title 1"/>
          <p:cNvSpPr>
            <a:spLocks noGrp="1"/>
          </p:cNvSpPr>
          <p:nvPr>
            <p:ph type="title"/>
          </p:nvPr>
        </p:nvSpPr>
        <p:spPr>
          <a:xfrm>
            <a:off x="6276975" y="373751"/>
            <a:ext cx="5076825" cy="1325563"/>
          </a:xfrm>
        </p:spPr>
        <p:txBody>
          <a:bodyPr/>
          <a:lstStyle/>
          <a:p>
            <a:r>
              <a:rPr lang="en-US"/>
              <a:t>Click to edit Master title style</a:t>
            </a:r>
            <a:endParaRPr lang="en-GB" dirty="0"/>
          </a:p>
        </p:txBody>
      </p:sp>
      <p:sp>
        <p:nvSpPr>
          <p:cNvPr id="3" name="Content Placeholder 2"/>
          <p:cNvSpPr>
            <a:spLocks noGrp="1"/>
          </p:cNvSpPr>
          <p:nvPr>
            <p:ph idx="1"/>
          </p:nvPr>
        </p:nvSpPr>
        <p:spPr>
          <a:xfrm>
            <a:off x="6276975" y="1834251"/>
            <a:ext cx="5076825"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338062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857" y="15510"/>
            <a:ext cx="5934634" cy="6371424"/>
          </a:xfrm>
          <a:prstGeom prst="rect">
            <a:avLst/>
          </a:prstGeom>
        </p:spPr>
      </p:pic>
    </p:spTree>
    <p:extLst>
      <p:ext uri="{BB962C8B-B14F-4D97-AF65-F5344CB8AC3E}">
        <p14:creationId xmlns:p14="http://schemas.microsoft.com/office/powerpoint/2010/main" val="2500495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857" y="15510"/>
            <a:ext cx="5934634" cy="6371423"/>
          </a:xfrm>
          <a:prstGeom prst="rect">
            <a:avLst/>
          </a:prstGeom>
        </p:spPr>
      </p:pic>
    </p:spTree>
    <p:extLst>
      <p:ext uri="{BB962C8B-B14F-4D97-AF65-F5344CB8AC3E}">
        <p14:creationId xmlns:p14="http://schemas.microsoft.com/office/powerpoint/2010/main" val="4059668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857" y="15510"/>
            <a:ext cx="5934633" cy="6371423"/>
          </a:xfrm>
          <a:prstGeom prst="rect">
            <a:avLst/>
          </a:prstGeom>
        </p:spPr>
      </p:pic>
    </p:spTree>
    <p:extLst>
      <p:ext uri="{BB962C8B-B14F-4D97-AF65-F5344CB8AC3E}">
        <p14:creationId xmlns:p14="http://schemas.microsoft.com/office/powerpoint/2010/main" val="844598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857" y="15510"/>
            <a:ext cx="5934634" cy="6371423"/>
          </a:xfrm>
          <a:prstGeom prst="rect">
            <a:avLst/>
          </a:prstGeom>
        </p:spPr>
      </p:pic>
    </p:spTree>
    <p:extLst>
      <p:ext uri="{BB962C8B-B14F-4D97-AF65-F5344CB8AC3E}">
        <p14:creationId xmlns:p14="http://schemas.microsoft.com/office/powerpoint/2010/main" val="2295864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857" y="15511"/>
            <a:ext cx="5934634" cy="6371422"/>
          </a:xfrm>
          <a:prstGeom prst="rect">
            <a:avLst/>
          </a:prstGeom>
        </p:spPr>
      </p:pic>
    </p:spTree>
    <p:extLst>
      <p:ext uri="{BB962C8B-B14F-4D97-AF65-F5344CB8AC3E}">
        <p14:creationId xmlns:p14="http://schemas.microsoft.com/office/powerpoint/2010/main" val="14939007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857" y="15510"/>
            <a:ext cx="5934634" cy="6371423"/>
          </a:xfrm>
          <a:prstGeom prst="rect">
            <a:avLst/>
          </a:prstGeom>
        </p:spPr>
      </p:pic>
    </p:spTree>
    <p:extLst>
      <p:ext uri="{BB962C8B-B14F-4D97-AF65-F5344CB8AC3E}">
        <p14:creationId xmlns:p14="http://schemas.microsoft.com/office/powerpoint/2010/main" val="3833155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8857" y="15510"/>
            <a:ext cx="5934635" cy="6371424"/>
          </a:xfrm>
          <a:prstGeom prst="rect">
            <a:avLst/>
          </a:prstGeom>
        </p:spPr>
      </p:pic>
    </p:spTree>
    <p:extLst>
      <p:ext uri="{BB962C8B-B14F-4D97-AF65-F5344CB8AC3E}">
        <p14:creationId xmlns:p14="http://schemas.microsoft.com/office/powerpoint/2010/main" val="4056255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7BD6DF-473D-43D1-BCA6-6A33A79B1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76"/>
            <a:ext cx="11353800" cy="6386511"/>
          </a:xfrm>
          <a:prstGeom prst="rect">
            <a:avLst/>
          </a:prstGeom>
        </p:spPr>
      </p:pic>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spTree>
    <p:extLst>
      <p:ext uri="{BB962C8B-B14F-4D97-AF65-F5344CB8AC3E}">
        <p14:creationId xmlns:p14="http://schemas.microsoft.com/office/powerpoint/2010/main" val="2974096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9ABD6-AE47-42B3-B076-92E37FD31B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9" name="Title 1"/>
          <p:cNvSpPr>
            <a:spLocks noGrp="1"/>
          </p:cNvSpPr>
          <p:nvPr>
            <p:ph type="title"/>
          </p:nvPr>
        </p:nvSpPr>
        <p:spPr>
          <a:xfrm>
            <a:off x="831850" y="2528047"/>
            <a:ext cx="5084856" cy="2034428"/>
          </a:xfrm>
        </p:spPr>
        <p:txBody>
          <a:bodyPr anchor="b"/>
          <a:lstStyle>
            <a:lvl1pPr>
              <a:defRPr sz="6000"/>
            </a:lvl1pPr>
          </a:lstStyle>
          <a:p>
            <a:r>
              <a:rPr lang="en-US"/>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50" y="585506"/>
            <a:ext cx="2696954" cy="837853"/>
          </a:xfrm>
          <a:prstGeom prst="rect">
            <a:avLst/>
          </a:prstGeom>
        </p:spPr>
      </p:pic>
      <p:pic>
        <p:nvPicPr>
          <p:cNvPr id="13" name="Picture 12"/>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729082" y="6123691"/>
            <a:ext cx="1780680" cy="570407"/>
          </a:xfrm>
          <a:prstGeom prst="rect">
            <a:avLst/>
          </a:prstGeom>
        </p:spPr>
      </p:pic>
    </p:spTree>
    <p:extLst>
      <p:ext uri="{BB962C8B-B14F-4D97-AF65-F5344CB8AC3E}">
        <p14:creationId xmlns:p14="http://schemas.microsoft.com/office/powerpoint/2010/main" val="238782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C1BAB-3D73-4C0C-8860-0EE9156088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76"/>
            <a:ext cx="11353800" cy="6386512"/>
          </a:xfrm>
          <a:prstGeom prst="rect">
            <a:avLst/>
          </a:prstGeom>
        </p:spPr>
      </p:pic>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spTree>
    <p:extLst>
      <p:ext uri="{BB962C8B-B14F-4D97-AF65-F5344CB8AC3E}">
        <p14:creationId xmlns:p14="http://schemas.microsoft.com/office/powerpoint/2010/main" val="915586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BF552-0890-42A2-AA0B-105F99890C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0886"/>
            <a:ext cx="11353800" cy="6386513"/>
          </a:xfrm>
          <a:prstGeom prst="rect">
            <a:avLst/>
          </a:prstGeom>
        </p:spPr>
      </p:pic>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spTree>
    <p:extLst>
      <p:ext uri="{BB962C8B-B14F-4D97-AF65-F5344CB8AC3E}">
        <p14:creationId xmlns:p14="http://schemas.microsoft.com/office/powerpoint/2010/main" val="1649082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alternative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76975" y="373751"/>
            <a:ext cx="5076825" cy="1325563"/>
          </a:xfrm>
        </p:spPr>
        <p:txBody>
          <a:bodyPr/>
          <a:lstStyle/>
          <a:p>
            <a:r>
              <a:rPr lang="en-US"/>
              <a:t>Click to edit Master title style</a:t>
            </a:r>
            <a:endParaRPr lang="en-GB" dirty="0"/>
          </a:p>
        </p:txBody>
      </p:sp>
      <p:sp>
        <p:nvSpPr>
          <p:cNvPr id="3" name="Content Placeholder 2"/>
          <p:cNvSpPr>
            <a:spLocks noGrp="1"/>
          </p:cNvSpPr>
          <p:nvPr>
            <p:ph idx="1"/>
          </p:nvPr>
        </p:nvSpPr>
        <p:spPr>
          <a:xfrm>
            <a:off x="6276975" y="1834251"/>
            <a:ext cx="5076825"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0"/>
          </p:nvPr>
        </p:nvSpPr>
        <p:spPr/>
        <p:txBody>
          <a:bodyPr/>
          <a:lstStyle/>
          <a:p>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953125" cy="6391275"/>
          </a:xfrm>
          <a:prstGeom prst="rect">
            <a:avLst/>
          </a:prstGeom>
        </p:spPr>
      </p:pic>
    </p:spTree>
    <p:extLst>
      <p:ext uri="{BB962C8B-B14F-4D97-AF65-F5344CB8AC3E}">
        <p14:creationId xmlns:p14="http://schemas.microsoft.com/office/powerpoint/2010/main" val="844775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8875" y="-11430"/>
            <a:ext cx="5953125" cy="6391275"/>
          </a:xfrm>
          <a:prstGeom prst="rect">
            <a:avLst/>
          </a:prstGeom>
        </p:spPr>
      </p:pic>
    </p:spTree>
    <p:extLst>
      <p:ext uri="{BB962C8B-B14F-4D97-AF65-F5344CB8AC3E}">
        <p14:creationId xmlns:p14="http://schemas.microsoft.com/office/powerpoint/2010/main" val="42465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imag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241" y="1"/>
            <a:ext cx="11322759" cy="6369050"/>
          </a:xfrm>
          <a:prstGeom prst="rect">
            <a:avLst/>
          </a:prstGeom>
        </p:spPr>
      </p:pic>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spTree>
    <p:extLst>
      <p:ext uri="{BB962C8B-B14F-4D97-AF65-F5344CB8AC3E}">
        <p14:creationId xmlns:p14="http://schemas.microsoft.com/office/powerpoint/2010/main" val="645799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imag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1" y="-30204"/>
            <a:ext cx="11353800" cy="6386511"/>
          </a:xfrm>
          <a:prstGeom prst="rect">
            <a:avLst/>
          </a:prstGeom>
          <a:solidFill>
            <a:schemeClr val="bg1">
              <a:alpha val="0"/>
            </a:schemeClr>
          </a:solidFill>
        </p:spPr>
      </p:pic>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spTree>
    <p:extLst>
      <p:ext uri="{BB962C8B-B14F-4D97-AF65-F5344CB8AC3E}">
        <p14:creationId xmlns:p14="http://schemas.microsoft.com/office/powerpoint/2010/main" val="1631948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5102785" cy="2852737"/>
          </a:xfrm>
        </p:spPr>
        <p:txBody>
          <a:bodyPr anchor="b"/>
          <a:lstStyle>
            <a:lvl1pPr>
              <a:defRPr sz="6000"/>
            </a:lvl1pPr>
          </a:lstStyle>
          <a:p>
            <a:r>
              <a:rPr lang="en-US"/>
              <a:t>Click to edit Master title style</a:t>
            </a:r>
            <a:endParaRPr lang="en-GB" dirty="0"/>
          </a:p>
        </p:txBody>
      </p:sp>
      <p:sp>
        <p:nvSpPr>
          <p:cNvPr id="3" name="Text Placeholder 2"/>
          <p:cNvSpPr>
            <a:spLocks noGrp="1"/>
          </p:cNvSpPr>
          <p:nvPr>
            <p:ph type="body" idx="1"/>
          </p:nvPr>
        </p:nvSpPr>
        <p:spPr>
          <a:xfrm>
            <a:off x="831850" y="4589463"/>
            <a:ext cx="5102785" cy="1500187"/>
          </a:xfrm>
        </p:spPr>
        <p:txBody>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p:cNvSpPr>
            <a:spLocks noGrp="1"/>
          </p:cNvSpPr>
          <p:nvPr>
            <p:ph type="ftr" sz="quarter" idx="10"/>
          </p:nvPr>
        </p:nvSpPr>
        <p:spPr/>
        <p:txBody>
          <a:bodyPr/>
          <a:lstStyle/>
          <a:p>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8875" y="0"/>
            <a:ext cx="5953125" cy="6391275"/>
          </a:xfrm>
          <a:prstGeom prst="rect">
            <a:avLst/>
          </a:prstGeom>
        </p:spPr>
      </p:pic>
    </p:spTree>
    <p:extLst>
      <p:ext uri="{BB962C8B-B14F-4D97-AF65-F5344CB8AC3E}">
        <p14:creationId xmlns:p14="http://schemas.microsoft.com/office/powerpoint/2010/main" val="2192268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alternativ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5934636" y="-14400"/>
            <a:ext cx="6257364" cy="6384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293224" y="1709738"/>
            <a:ext cx="5060576" cy="2852737"/>
          </a:xfrm>
        </p:spPr>
        <p:txBody>
          <a:bodyPr anchor="b"/>
          <a:lstStyle>
            <a:lvl1pPr>
              <a:defRPr sz="6000"/>
            </a:lvl1pPr>
          </a:lstStyle>
          <a:p>
            <a:r>
              <a:rPr lang="en-US"/>
              <a:t>Click to edit Master title style</a:t>
            </a:r>
            <a:endParaRPr lang="en-GB" dirty="0"/>
          </a:p>
        </p:txBody>
      </p:sp>
      <p:sp>
        <p:nvSpPr>
          <p:cNvPr id="3" name="Text Placeholder 2"/>
          <p:cNvSpPr>
            <a:spLocks noGrp="1"/>
          </p:cNvSpPr>
          <p:nvPr>
            <p:ph type="body" idx="1"/>
          </p:nvPr>
        </p:nvSpPr>
        <p:spPr>
          <a:xfrm>
            <a:off x="6293224" y="4589463"/>
            <a:ext cx="5060576" cy="1500187"/>
          </a:xfrm>
        </p:spPr>
        <p:txBody>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7"/>
          <p:cNvSpPr>
            <a:spLocks noGrp="1"/>
          </p:cNvSpPr>
          <p:nvPr>
            <p:ph type="ftr" sz="quarter" idx="10"/>
          </p:nvPr>
        </p:nvSpPr>
        <p:spPr/>
        <p:txBody>
          <a:bodyPr/>
          <a:lstStyle/>
          <a:p>
            <a:endParaRPr lang="en-GB"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0"/>
            <a:ext cx="5953125" cy="6391275"/>
          </a:xfrm>
          <a:prstGeom prst="rect">
            <a:avLst/>
          </a:prstGeom>
        </p:spPr>
      </p:pic>
    </p:spTree>
    <p:extLst>
      <p:ext uri="{BB962C8B-B14F-4D97-AF65-F5344CB8AC3E}">
        <p14:creationId xmlns:p14="http://schemas.microsoft.com/office/powerpoint/2010/main" val="271108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alternative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76975" y="373751"/>
            <a:ext cx="5076825" cy="1325563"/>
          </a:xfrm>
        </p:spPr>
        <p:txBody>
          <a:bodyPr/>
          <a:lstStyle/>
          <a:p>
            <a:r>
              <a:rPr lang="en-US"/>
              <a:t>Click to edit Master title style</a:t>
            </a:r>
            <a:endParaRPr lang="en-GB" dirty="0"/>
          </a:p>
        </p:txBody>
      </p:sp>
      <p:sp>
        <p:nvSpPr>
          <p:cNvPr id="3" name="Content Placeholder 2"/>
          <p:cNvSpPr>
            <a:spLocks noGrp="1"/>
          </p:cNvSpPr>
          <p:nvPr>
            <p:ph idx="1"/>
          </p:nvPr>
        </p:nvSpPr>
        <p:spPr>
          <a:xfrm>
            <a:off x="6276975" y="1834251"/>
            <a:ext cx="5076825"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0"/>
          </p:nvPr>
        </p:nvSpPr>
        <p:spPr/>
        <p:txBody>
          <a:bodyPr/>
          <a:lstStyle/>
          <a:p>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0"/>
            <a:ext cx="5953125" cy="6391275"/>
          </a:xfrm>
          <a:prstGeom prst="rect">
            <a:avLst/>
          </a:prstGeom>
        </p:spPr>
      </p:pic>
    </p:spTree>
    <p:extLst>
      <p:ext uri="{BB962C8B-B14F-4D97-AF65-F5344CB8AC3E}">
        <p14:creationId xmlns:p14="http://schemas.microsoft.com/office/powerpoint/2010/main" val="3086218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363490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9ABD6-AE47-42B3-B076-92E37FD31B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7925" y="0"/>
            <a:ext cx="5934075" cy="6858000"/>
          </a:xfrm>
          <a:prstGeom prst="rect">
            <a:avLst/>
          </a:prstGeom>
        </p:spPr>
      </p:pic>
      <p:sp>
        <p:nvSpPr>
          <p:cNvPr id="9" name="Title 1"/>
          <p:cNvSpPr>
            <a:spLocks noGrp="1"/>
          </p:cNvSpPr>
          <p:nvPr>
            <p:ph type="title"/>
          </p:nvPr>
        </p:nvSpPr>
        <p:spPr>
          <a:xfrm>
            <a:off x="831850" y="2528047"/>
            <a:ext cx="5084856" cy="2034428"/>
          </a:xfrm>
        </p:spPr>
        <p:txBody>
          <a:bodyPr anchor="b"/>
          <a:lstStyle>
            <a:lvl1pPr>
              <a:defRPr sz="6000"/>
            </a:lvl1pPr>
          </a:lstStyle>
          <a:p>
            <a:r>
              <a:rPr lang="en-US"/>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50" y="585506"/>
            <a:ext cx="2696954" cy="837853"/>
          </a:xfrm>
          <a:prstGeom prst="rect">
            <a:avLst/>
          </a:prstGeom>
        </p:spPr>
      </p:pic>
      <p:pic>
        <p:nvPicPr>
          <p:cNvPr id="13" name="Picture 12"/>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729082" y="6123691"/>
            <a:ext cx="1780680" cy="570407"/>
          </a:xfrm>
          <a:prstGeom prst="rect">
            <a:avLst/>
          </a:prstGeom>
        </p:spPr>
      </p:pic>
    </p:spTree>
    <p:extLst>
      <p:ext uri="{BB962C8B-B14F-4D97-AF65-F5344CB8AC3E}">
        <p14:creationId xmlns:p14="http://schemas.microsoft.com/office/powerpoint/2010/main" val="595239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3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84461"/>
            <a:ext cx="5157787" cy="3505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3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84461"/>
            <a:ext cx="5183188" cy="35052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ooter Placeholder 9"/>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122133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70600" y="0"/>
            <a:ext cx="6121400" cy="63563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8" name="Footer Placeholder 7"/>
          <p:cNvSpPr>
            <a:spLocks noGrp="1"/>
          </p:cNvSpPr>
          <p:nvPr>
            <p:ph type="ftr" sz="quarter" idx="10"/>
          </p:nvPr>
        </p:nvSpPr>
        <p:spPr/>
        <p:txBody>
          <a:bodyPr/>
          <a:lstStyle>
            <a:lvl1pPr>
              <a:defRPr>
                <a:solidFill>
                  <a:schemeClr val="bg1"/>
                </a:solidFill>
              </a:defRPr>
            </a:lvl1pPr>
          </a:lstStyle>
          <a:p>
            <a:endParaRPr lang="en-GB" dirty="0"/>
          </a:p>
        </p:txBody>
      </p:sp>
      <p:sp>
        <p:nvSpPr>
          <p:cNvPr id="6" name="Title 1"/>
          <p:cNvSpPr>
            <a:spLocks noGrp="1"/>
          </p:cNvSpPr>
          <p:nvPr>
            <p:ph type="title"/>
          </p:nvPr>
        </p:nvSpPr>
        <p:spPr>
          <a:xfrm>
            <a:off x="838200" y="365125"/>
            <a:ext cx="4809565" cy="1325563"/>
          </a:xfrm>
        </p:spPr>
        <p:txBody>
          <a:bodyPr/>
          <a:lstStyle/>
          <a:p>
            <a:r>
              <a:rPr lang="en-US"/>
              <a:t>Click to edit Master title style</a:t>
            </a:r>
            <a:endParaRPr lang="en-GB" dirty="0"/>
          </a:p>
        </p:txBody>
      </p:sp>
      <p:sp>
        <p:nvSpPr>
          <p:cNvPr id="7" name="Content Placeholder 2"/>
          <p:cNvSpPr>
            <a:spLocks noGrp="1"/>
          </p:cNvSpPr>
          <p:nvPr>
            <p:ph sz="half" idx="12"/>
          </p:nvPr>
        </p:nvSpPr>
        <p:spPr>
          <a:xfrm>
            <a:off x="838200" y="1825625"/>
            <a:ext cx="480956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61472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Footer Placeholder 5"/>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544908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020113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8" name="Rectangle 7"/>
          <p:cNvSpPr/>
          <p:nvPr userDrawn="1"/>
        </p:nvSpPr>
        <p:spPr>
          <a:xfrm>
            <a:off x="-1" y="0"/>
            <a:ext cx="62573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p:cNvSpPr>
            <a:spLocks noGrp="1"/>
          </p:cNvSpPr>
          <p:nvPr>
            <p:ph type="title"/>
          </p:nvPr>
        </p:nvSpPr>
        <p:spPr>
          <a:xfrm>
            <a:off x="831850" y="2528047"/>
            <a:ext cx="5084856" cy="2034428"/>
          </a:xfrm>
        </p:spPr>
        <p:txBody>
          <a:bodyPr anchor="b"/>
          <a:lstStyle>
            <a:lvl1pPr>
              <a:defRPr sz="6000"/>
            </a:lvl1pPr>
          </a:lstStyle>
          <a:p>
            <a:r>
              <a:rPr lang="en-US" dirty="0"/>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7655" y="6123691"/>
            <a:ext cx="1766887" cy="42764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419" y="594132"/>
            <a:ext cx="2256407" cy="1280281"/>
          </a:xfrm>
          <a:prstGeom prst="rect">
            <a:avLst/>
          </a:prstGeom>
        </p:spPr>
      </p:pic>
    </p:spTree>
    <p:extLst>
      <p:ext uri="{BB962C8B-B14F-4D97-AF65-F5344CB8AC3E}">
        <p14:creationId xmlns:p14="http://schemas.microsoft.com/office/powerpoint/2010/main" val="23316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iv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8" name="Rectangle 7"/>
          <p:cNvSpPr/>
          <p:nvPr userDrawn="1"/>
        </p:nvSpPr>
        <p:spPr>
          <a:xfrm>
            <a:off x="-1" y="0"/>
            <a:ext cx="62573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p:cNvSpPr>
            <a:spLocks noGrp="1"/>
          </p:cNvSpPr>
          <p:nvPr>
            <p:ph type="title"/>
          </p:nvPr>
        </p:nvSpPr>
        <p:spPr>
          <a:xfrm>
            <a:off x="831850" y="2528047"/>
            <a:ext cx="5084856" cy="2034428"/>
          </a:xfrm>
        </p:spPr>
        <p:txBody>
          <a:bodyPr anchor="b"/>
          <a:lstStyle>
            <a:lvl1pPr>
              <a:defRPr sz="6000"/>
            </a:lvl1pPr>
          </a:lstStyle>
          <a:p>
            <a:r>
              <a:rPr lang="en-US" dirty="0"/>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7655" y="6123691"/>
            <a:ext cx="1766887" cy="42764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419" y="594132"/>
            <a:ext cx="2256407" cy="1280281"/>
          </a:xfrm>
          <a:prstGeom prst="rect">
            <a:avLst/>
          </a:prstGeom>
        </p:spPr>
      </p:pic>
    </p:spTree>
    <p:extLst>
      <p:ext uri="{BB962C8B-B14F-4D97-AF65-F5344CB8AC3E}">
        <p14:creationId xmlns:p14="http://schemas.microsoft.com/office/powerpoint/2010/main" val="54132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108087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8875" y="-10795"/>
            <a:ext cx="5953125" cy="6391275"/>
          </a:xfrm>
          <a:prstGeom prst="rect">
            <a:avLst/>
          </a:prstGeom>
        </p:spPr>
      </p:pic>
    </p:spTree>
    <p:extLst>
      <p:ext uri="{BB962C8B-B14F-4D97-AF65-F5344CB8AC3E}">
        <p14:creationId xmlns:p14="http://schemas.microsoft.com/office/powerpoint/2010/main" val="30822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imag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pic>
        <p:nvPicPr>
          <p:cNvPr id="4" name="Picture 3"/>
          <p:cNvPicPr>
            <a:picLocks noChangeAspect="1"/>
          </p:cNvPicPr>
          <p:nvPr userDrawn="1"/>
        </p:nvPicPr>
        <p:blipFill>
          <a:blip r:embed="rId2">
            <a:clrChange>
              <a:clrFrom>
                <a:srgbClr val="E8ECEF"/>
              </a:clrFrom>
              <a:clrTo>
                <a:srgbClr val="E8ECEF">
                  <a:alpha val="0"/>
                </a:srgbClr>
              </a:clrTo>
            </a:clrChange>
            <a:extLst>
              <a:ext uri="{28A0092B-C50C-407E-A947-70E740481C1C}">
                <a14:useLocalDpi xmlns:a14="http://schemas.microsoft.com/office/drawing/2010/main" val="0"/>
              </a:ext>
            </a:extLst>
          </a:blip>
          <a:stretch>
            <a:fillRect/>
          </a:stretch>
        </p:blipFill>
        <p:spPr>
          <a:xfrm>
            <a:off x="6238875" y="-10795"/>
            <a:ext cx="5953125" cy="6391275"/>
          </a:xfrm>
          <a:prstGeom prst="rect">
            <a:avLst/>
          </a:prstGeom>
        </p:spPr>
      </p:pic>
    </p:spTree>
    <p:extLst>
      <p:ext uri="{BB962C8B-B14F-4D97-AF65-F5344CB8AC3E}">
        <p14:creationId xmlns:p14="http://schemas.microsoft.com/office/powerpoint/2010/main" val="103677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alternativ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6975" y="373751"/>
            <a:ext cx="5076825" cy="1325563"/>
          </a:xfrm>
        </p:spPr>
        <p:txBody>
          <a:bodyPr/>
          <a:lstStyle/>
          <a:p>
            <a:r>
              <a:rPr lang="en-US"/>
              <a:t>Click to edit Master title style</a:t>
            </a:r>
            <a:endParaRPr lang="en-GB" dirty="0"/>
          </a:p>
        </p:txBody>
      </p:sp>
      <p:sp>
        <p:nvSpPr>
          <p:cNvPr id="3" name="Content Placeholder 2"/>
          <p:cNvSpPr>
            <a:spLocks noGrp="1"/>
          </p:cNvSpPr>
          <p:nvPr>
            <p:ph idx="1"/>
          </p:nvPr>
        </p:nvSpPr>
        <p:spPr>
          <a:xfrm>
            <a:off x="6276975" y="1834251"/>
            <a:ext cx="5076825"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0"/>
          </p:nvPr>
        </p:nvSpPr>
        <p:spPr/>
        <p:txBody>
          <a:bodyPr/>
          <a:lstStyle/>
          <a:p>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0"/>
            <a:ext cx="5953125" cy="6391275"/>
          </a:xfrm>
          <a:prstGeom prst="rect">
            <a:avLst/>
          </a:prstGeom>
        </p:spPr>
      </p:pic>
    </p:spTree>
    <p:extLst>
      <p:ext uri="{BB962C8B-B14F-4D97-AF65-F5344CB8AC3E}">
        <p14:creationId xmlns:p14="http://schemas.microsoft.com/office/powerpoint/2010/main" val="217710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iv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1F112F-B17E-421E-BBD0-134D2B53F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831850" y="2528047"/>
            <a:ext cx="5084856" cy="2034428"/>
          </a:xfrm>
        </p:spPr>
        <p:txBody>
          <a:bodyPr anchor="b"/>
          <a:lstStyle>
            <a:lvl1pPr>
              <a:defRPr sz="6000"/>
            </a:lvl1pPr>
          </a:lstStyle>
          <a:p>
            <a:r>
              <a:rPr lang="en-US"/>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50" y="585506"/>
            <a:ext cx="2696954" cy="837853"/>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29082" y="6158516"/>
            <a:ext cx="1780680" cy="431306"/>
          </a:xfrm>
          <a:prstGeom prst="rect">
            <a:avLst/>
          </a:prstGeom>
        </p:spPr>
      </p:pic>
    </p:spTree>
    <p:extLst>
      <p:ext uri="{BB962C8B-B14F-4D97-AF65-F5344CB8AC3E}">
        <p14:creationId xmlns:p14="http://schemas.microsoft.com/office/powerpoint/2010/main" val="4015952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5102785" cy="2852737"/>
          </a:xfrm>
        </p:spPr>
        <p:txBody>
          <a:bodyPr anchor="b"/>
          <a:lstStyle>
            <a:lvl1pPr>
              <a:defRPr sz="6000"/>
            </a:lvl1pPr>
          </a:lstStyle>
          <a:p>
            <a:r>
              <a:rPr lang="en-US"/>
              <a:t>Click to edit Master title style</a:t>
            </a:r>
            <a:endParaRPr lang="en-GB" dirty="0"/>
          </a:p>
        </p:txBody>
      </p:sp>
      <p:sp>
        <p:nvSpPr>
          <p:cNvPr id="3" name="Text Placeholder 2"/>
          <p:cNvSpPr>
            <a:spLocks noGrp="1"/>
          </p:cNvSpPr>
          <p:nvPr>
            <p:ph type="body" idx="1"/>
          </p:nvPr>
        </p:nvSpPr>
        <p:spPr>
          <a:xfrm>
            <a:off x="831850" y="4589463"/>
            <a:ext cx="5102785" cy="1500187"/>
          </a:xfrm>
        </p:spPr>
        <p:txBody>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Footer Placeholder 6"/>
          <p:cNvSpPr>
            <a:spLocks noGrp="1"/>
          </p:cNvSpPr>
          <p:nvPr>
            <p:ph type="ftr" sz="quarter" idx="10"/>
          </p:nvPr>
        </p:nvSpPr>
        <p:spPr/>
        <p:txBody>
          <a:bodyPr/>
          <a:lstStyle/>
          <a:p>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51459"/>
          <a:stretch/>
        </p:blipFill>
        <p:spPr>
          <a:xfrm>
            <a:off x="6257365" y="-12700"/>
            <a:ext cx="5934635" cy="6388100"/>
          </a:xfrm>
          <a:prstGeom prst="rect">
            <a:avLst/>
          </a:prstGeom>
        </p:spPr>
      </p:pic>
    </p:spTree>
    <p:extLst>
      <p:ext uri="{BB962C8B-B14F-4D97-AF65-F5344CB8AC3E}">
        <p14:creationId xmlns:p14="http://schemas.microsoft.com/office/powerpoint/2010/main" val="366723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alternativ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5934636" y="-12700"/>
            <a:ext cx="6257364" cy="6384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293224" y="1709738"/>
            <a:ext cx="5060576" cy="2852737"/>
          </a:xfrm>
        </p:spPr>
        <p:txBody>
          <a:bodyPr anchor="b"/>
          <a:lstStyle>
            <a:lvl1pPr>
              <a:defRPr sz="6000"/>
            </a:lvl1pPr>
          </a:lstStyle>
          <a:p>
            <a:r>
              <a:rPr lang="en-US"/>
              <a:t>Click to edit Master title style</a:t>
            </a:r>
            <a:endParaRPr lang="en-GB" dirty="0"/>
          </a:p>
        </p:txBody>
      </p:sp>
      <p:sp>
        <p:nvSpPr>
          <p:cNvPr id="3" name="Text Placeholder 2"/>
          <p:cNvSpPr>
            <a:spLocks noGrp="1"/>
          </p:cNvSpPr>
          <p:nvPr>
            <p:ph type="body" idx="1"/>
          </p:nvPr>
        </p:nvSpPr>
        <p:spPr>
          <a:xfrm>
            <a:off x="6293224" y="4589463"/>
            <a:ext cx="5060576" cy="1500187"/>
          </a:xfrm>
        </p:spPr>
        <p:txBody>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7"/>
          <p:cNvSpPr>
            <a:spLocks noGrp="1"/>
          </p:cNvSpPr>
          <p:nvPr>
            <p:ph type="ftr" sz="quarter" idx="10"/>
          </p:nvPr>
        </p:nvSpPr>
        <p:spPr/>
        <p:txBody>
          <a:bodyPr/>
          <a:lstStyle/>
          <a:p>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7046" t="-101" r="48355" b="1013"/>
          <a:stretch/>
        </p:blipFill>
        <p:spPr>
          <a:xfrm>
            <a:off x="0" y="-12700"/>
            <a:ext cx="5934634" cy="6392309"/>
          </a:xfrm>
          <a:prstGeom prst="rect">
            <a:avLst/>
          </a:prstGeom>
        </p:spPr>
      </p:pic>
    </p:spTree>
    <p:extLst>
      <p:ext uri="{BB962C8B-B14F-4D97-AF65-F5344CB8AC3E}">
        <p14:creationId xmlns:p14="http://schemas.microsoft.com/office/powerpoint/2010/main" val="341440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on Header (alternativ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5934636" y="-12700"/>
            <a:ext cx="6257364" cy="6384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293224" y="1709738"/>
            <a:ext cx="5060576" cy="2852737"/>
          </a:xfrm>
        </p:spPr>
        <p:txBody>
          <a:bodyPr anchor="b"/>
          <a:lstStyle>
            <a:lvl1pPr>
              <a:defRPr sz="6000"/>
            </a:lvl1pPr>
          </a:lstStyle>
          <a:p>
            <a:r>
              <a:rPr lang="en-US"/>
              <a:t>Click to edit Master title style</a:t>
            </a:r>
            <a:endParaRPr lang="en-GB" dirty="0"/>
          </a:p>
        </p:txBody>
      </p:sp>
      <p:sp>
        <p:nvSpPr>
          <p:cNvPr id="3" name="Text Placeholder 2"/>
          <p:cNvSpPr>
            <a:spLocks noGrp="1"/>
          </p:cNvSpPr>
          <p:nvPr>
            <p:ph type="body" idx="1"/>
          </p:nvPr>
        </p:nvSpPr>
        <p:spPr>
          <a:xfrm>
            <a:off x="6293224" y="4589463"/>
            <a:ext cx="5060576" cy="1500187"/>
          </a:xfrm>
        </p:spPr>
        <p:txBody>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7"/>
          <p:cNvSpPr>
            <a:spLocks noGrp="1"/>
          </p:cNvSpPr>
          <p:nvPr>
            <p:ph type="ftr" sz="quarter" idx="10"/>
          </p:nvPr>
        </p:nvSpPr>
        <p:spPr/>
        <p:txBody>
          <a:bodyPr/>
          <a:lstStyle/>
          <a:p>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7046" t="-101" r="48355" b="1013"/>
          <a:stretch/>
        </p:blipFill>
        <p:spPr>
          <a:xfrm>
            <a:off x="0" y="-12700"/>
            <a:ext cx="5934634" cy="6392309"/>
          </a:xfrm>
          <a:prstGeom prst="rect">
            <a:avLst/>
          </a:prstGeom>
        </p:spPr>
      </p:pic>
    </p:spTree>
    <p:extLst>
      <p:ext uri="{BB962C8B-B14F-4D97-AF65-F5344CB8AC3E}">
        <p14:creationId xmlns:p14="http://schemas.microsoft.com/office/powerpoint/2010/main" val="5677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479149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803400"/>
            <a:ext cx="5157787" cy="701674"/>
          </a:xfrm>
        </p:spPr>
        <p:txBody>
          <a:bodyPr anchor="b"/>
          <a:lstStyle>
            <a:lvl1pPr marL="0" indent="0">
              <a:buNone/>
              <a:defRPr sz="3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684461"/>
            <a:ext cx="5157787" cy="35052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803400"/>
            <a:ext cx="5183188" cy="701674"/>
          </a:xfrm>
        </p:spPr>
        <p:txBody>
          <a:bodyPr anchor="b"/>
          <a:lstStyle>
            <a:lvl1pPr marL="0" indent="0">
              <a:buNone/>
              <a:defRPr sz="3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84461"/>
            <a:ext cx="5183188" cy="35052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ooter Placeholder 9"/>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60300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70600" y="0"/>
            <a:ext cx="6121400" cy="63563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8" name="Footer Placeholder 7"/>
          <p:cNvSpPr>
            <a:spLocks noGrp="1"/>
          </p:cNvSpPr>
          <p:nvPr>
            <p:ph type="ftr" sz="quarter" idx="10"/>
          </p:nvPr>
        </p:nvSpPr>
        <p:spPr/>
        <p:txBody>
          <a:bodyPr/>
          <a:lstStyle>
            <a:lvl1pPr>
              <a:defRPr>
                <a:solidFill>
                  <a:schemeClr val="bg1"/>
                </a:solidFill>
              </a:defRPr>
            </a:lvl1pPr>
          </a:lstStyle>
          <a:p>
            <a:endParaRPr lang="en-GB" dirty="0"/>
          </a:p>
        </p:txBody>
      </p:sp>
      <p:sp>
        <p:nvSpPr>
          <p:cNvPr id="6" name="Title 1"/>
          <p:cNvSpPr>
            <a:spLocks noGrp="1"/>
          </p:cNvSpPr>
          <p:nvPr>
            <p:ph type="title"/>
          </p:nvPr>
        </p:nvSpPr>
        <p:spPr>
          <a:xfrm>
            <a:off x="838200" y="365125"/>
            <a:ext cx="4809565" cy="1325563"/>
          </a:xfrm>
        </p:spPr>
        <p:txBody>
          <a:bodyPr/>
          <a:lstStyle/>
          <a:p>
            <a:r>
              <a:rPr lang="en-US"/>
              <a:t>Click to edit Master title style</a:t>
            </a:r>
            <a:endParaRPr lang="en-GB" dirty="0"/>
          </a:p>
        </p:txBody>
      </p:sp>
      <p:sp>
        <p:nvSpPr>
          <p:cNvPr id="7" name="Content Placeholder 2"/>
          <p:cNvSpPr>
            <a:spLocks noGrp="1"/>
          </p:cNvSpPr>
          <p:nvPr>
            <p:ph sz="half" idx="12"/>
          </p:nvPr>
        </p:nvSpPr>
        <p:spPr>
          <a:xfrm>
            <a:off x="838200" y="1825625"/>
            <a:ext cx="480956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56357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Footer Placeholder 5"/>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967728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26952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alternativ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BC5D0-9715-428F-AD6C-77DCC1EA8A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831850" y="2528047"/>
            <a:ext cx="5084856" cy="2034428"/>
          </a:xfrm>
        </p:spPr>
        <p:txBody>
          <a:bodyPr anchor="b"/>
          <a:lstStyle>
            <a:lvl1pPr>
              <a:defRPr sz="6000"/>
            </a:lvl1pPr>
          </a:lstStyle>
          <a:p>
            <a:r>
              <a:rPr lang="en-US"/>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50" y="585506"/>
            <a:ext cx="2696954" cy="837853"/>
          </a:xfrm>
          <a:prstGeom prst="rect">
            <a:avLst/>
          </a:prstGeom>
        </p:spPr>
      </p:pic>
      <p:pic>
        <p:nvPicPr>
          <p:cNvPr id="3" name="Picture 2"/>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729082" y="6123691"/>
            <a:ext cx="1780680" cy="570407"/>
          </a:xfrm>
          <a:prstGeom prst="rect">
            <a:avLst/>
          </a:prstGeom>
        </p:spPr>
      </p:pic>
    </p:spTree>
    <p:extLst>
      <p:ext uri="{BB962C8B-B14F-4D97-AF65-F5344CB8AC3E}">
        <p14:creationId xmlns:p14="http://schemas.microsoft.com/office/powerpoint/2010/main" val="2207548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alternativ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545453-657E-4727-BAA2-D9F46317D8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831850" y="2528047"/>
            <a:ext cx="5084856" cy="2034428"/>
          </a:xfrm>
        </p:spPr>
        <p:txBody>
          <a:bodyPr anchor="b"/>
          <a:lstStyle>
            <a:lvl1pPr>
              <a:defRPr sz="6000"/>
            </a:lvl1pPr>
          </a:lstStyle>
          <a:p>
            <a:r>
              <a:rPr lang="en-US"/>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50" y="585506"/>
            <a:ext cx="2696954" cy="837853"/>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29082" y="6135366"/>
            <a:ext cx="1780680" cy="431306"/>
          </a:xfrm>
          <a:prstGeom prst="rect">
            <a:avLst/>
          </a:prstGeom>
        </p:spPr>
      </p:pic>
    </p:spTree>
    <p:extLst>
      <p:ext uri="{BB962C8B-B14F-4D97-AF65-F5344CB8AC3E}">
        <p14:creationId xmlns:p14="http://schemas.microsoft.com/office/powerpoint/2010/main" val="2436867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7DBB7-6587-43AF-AE77-A41EF7DE7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831850" y="2528047"/>
            <a:ext cx="5084856" cy="2034428"/>
          </a:xfrm>
        </p:spPr>
        <p:txBody>
          <a:bodyPr anchor="b"/>
          <a:lstStyle>
            <a:lvl1pPr>
              <a:defRPr sz="6000"/>
            </a:lvl1pPr>
          </a:lstStyle>
          <a:p>
            <a:r>
              <a:rPr lang="en-US"/>
              <a:t>Click to edit Master title style</a:t>
            </a:r>
            <a:endParaRPr lang="en-GB" dirty="0"/>
          </a:p>
        </p:txBody>
      </p:sp>
      <p:sp>
        <p:nvSpPr>
          <p:cNvPr id="10" name="Text Placeholder 2"/>
          <p:cNvSpPr>
            <a:spLocks noGrp="1"/>
          </p:cNvSpPr>
          <p:nvPr>
            <p:ph type="body" idx="1"/>
          </p:nvPr>
        </p:nvSpPr>
        <p:spPr>
          <a:xfrm>
            <a:off x="831850" y="4589463"/>
            <a:ext cx="5084856" cy="1500187"/>
          </a:xfr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50" y="585506"/>
            <a:ext cx="2696954" cy="837853"/>
          </a:xfrm>
          <a:prstGeom prst="rect">
            <a:avLst/>
          </a:prstGeom>
        </p:spPr>
      </p:pic>
      <p:pic>
        <p:nvPicPr>
          <p:cNvPr id="13" name="Picture 12"/>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729082" y="6123691"/>
            <a:ext cx="1780680" cy="570407"/>
          </a:xfrm>
          <a:prstGeom prst="rect">
            <a:avLst/>
          </a:prstGeom>
        </p:spPr>
      </p:pic>
    </p:spTree>
    <p:extLst>
      <p:ext uri="{BB962C8B-B14F-4D97-AF65-F5344CB8AC3E}">
        <p14:creationId xmlns:p14="http://schemas.microsoft.com/office/powerpoint/2010/main" val="1328774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959458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imag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2251B9-27B0-44AD-B8E2-077F33B0F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0886"/>
            <a:ext cx="11353800" cy="6386513"/>
          </a:xfrm>
          <a:prstGeom prst="rect">
            <a:avLst/>
          </a:prstGeom>
        </p:spPr>
      </p:pic>
      <p:sp>
        <p:nvSpPr>
          <p:cNvPr id="3" name="Content Placeholder 2"/>
          <p:cNvSpPr>
            <a:spLocks noGrp="1"/>
          </p:cNvSpPr>
          <p:nvPr>
            <p:ph idx="1"/>
          </p:nvPr>
        </p:nvSpPr>
        <p:spPr>
          <a:xfrm>
            <a:off x="838201" y="1825625"/>
            <a:ext cx="5067300" cy="4351338"/>
          </a:xfrm>
        </p:spPr>
        <p:txBody>
          <a:bodyPr/>
          <a:lstStyle>
            <a:lvl1pPr>
              <a:defRPr>
                <a:latin typeface="FS Matthew" panose="02000506040000020004" pitchFamily="2" charset="0"/>
              </a:defRPr>
            </a:lvl1pPr>
            <a:lvl2pPr>
              <a:defRPr>
                <a:latin typeface="FS Matthew" panose="02000506040000020004" pitchFamily="2" charset="0"/>
              </a:defRPr>
            </a:lvl2pPr>
            <a:lvl3pPr>
              <a:defRPr>
                <a:latin typeface="FS Matthew" panose="02000506040000020004" pitchFamily="2" charset="0"/>
              </a:defRPr>
            </a:lvl3pPr>
            <a:lvl4pPr>
              <a:defRPr>
                <a:latin typeface="FS Matthew" panose="02000506040000020004" pitchFamily="2" charset="0"/>
              </a:defRPr>
            </a:lvl4pPr>
            <a:lvl5pPr>
              <a:defRPr>
                <a:latin typeface="FS Matthew" panose="0200050604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38200" y="365125"/>
            <a:ext cx="5067301" cy="1325563"/>
          </a:xfrm>
        </p:spPr>
        <p:txBody>
          <a:bodyPr/>
          <a:lstStyle/>
          <a:p>
            <a:r>
              <a:rPr lang="en-US"/>
              <a:t>Click to edit Master title style</a:t>
            </a:r>
            <a:endParaRPr lang="en-GB" dirty="0"/>
          </a:p>
        </p:txBody>
      </p:sp>
      <p:sp>
        <p:nvSpPr>
          <p:cNvPr id="9" name="Footer Placeholder 8"/>
          <p:cNvSpPr>
            <a:spLocks noGrp="1"/>
          </p:cNvSpPr>
          <p:nvPr>
            <p:ph type="ftr" sz="quarter" idx="10"/>
          </p:nvPr>
        </p:nvSpPr>
        <p:spPr>
          <a:xfrm>
            <a:off x="0" y="6369050"/>
            <a:ext cx="11353800" cy="501650"/>
          </a:xfrm>
        </p:spPr>
        <p:txBody>
          <a:bodyPr/>
          <a:lstStyle/>
          <a:p>
            <a:endParaRPr lang="en-GB" dirty="0"/>
          </a:p>
        </p:txBody>
      </p:sp>
    </p:spTree>
    <p:extLst>
      <p:ext uri="{BB962C8B-B14F-4D97-AF65-F5344CB8AC3E}">
        <p14:creationId xmlns:p14="http://schemas.microsoft.com/office/powerpoint/2010/main" val="2066180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7.png"/><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7239000" y="6452353"/>
            <a:ext cx="4114800" cy="365125"/>
          </a:xfrm>
          <a:prstGeom prst="rect">
            <a:avLst/>
          </a:prstGeom>
        </p:spPr>
        <p:txBody>
          <a:bodyPr vert="horz" lIns="91440" tIns="45720" rIns="91440" bIns="45720" rtlCol="0" anchor="ctr"/>
          <a:lstStyle>
            <a:lvl1pPr algn="r">
              <a:defRPr sz="1200">
                <a:solidFill>
                  <a:schemeClr val="bg1"/>
                </a:solidFill>
              </a:defRPr>
            </a:lvl1pPr>
          </a:lstStyle>
          <a:p>
            <a:endParaRPr lang="en-GB" dirty="0"/>
          </a:p>
        </p:txBody>
      </p:sp>
      <p:sp>
        <p:nvSpPr>
          <p:cNvPr id="7" name="object 2"/>
          <p:cNvSpPr/>
          <p:nvPr userDrawn="1"/>
        </p:nvSpPr>
        <p:spPr>
          <a:xfrm>
            <a:off x="0" y="6382230"/>
            <a:ext cx="12192000" cy="501650"/>
          </a:xfrm>
          <a:custGeom>
            <a:avLst/>
            <a:gdLst/>
            <a:ahLst/>
            <a:cxnLst/>
            <a:rect l="l" t="t" r="r" b="b"/>
            <a:pathLst>
              <a:path w="9144000" h="342900">
                <a:moveTo>
                  <a:pt x="0" y="342900"/>
                </a:moveTo>
                <a:lnTo>
                  <a:pt x="9144000" y="342900"/>
                </a:lnTo>
                <a:lnTo>
                  <a:pt x="9144000" y="0"/>
                </a:lnTo>
                <a:lnTo>
                  <a:pt x="0" y="0"/>
                </a:lnTo>
                <a:lnTo>
                  <a:pt x="0" y="342900"/>
                </a:lnTo>
                <a:close/>
              </a:path>
            </a:pathLst>
          </a:custGeom>
          <a:solidFill>
            <a:schemeClr val="tx1"/>
          </a:solidFill>
        </p:spPr>
        <p:txBody>
          <a:bodyPr wrap="square" lIns="0" tIns="0" rIns="0" bIns="0" rtlCol="0"/>
          <a:lstStyle/>
          <a:p>
            <a:endParaRPr dirty="0">
              <a:latin typeface="FS Matthew" charset="0"/>
              <a:ea typeface="FS Matthew" charset="0"/>
              <a:cs typeface="FS Matthew" charset="0"/>
            </a:endParaRPr>
          </a:p>
        </p:txBody>
      </p:sp>
      <p:pic>
        <p:nvPicPr>
          <p:cNvPr id="12" name="Picture 11"/>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9067795" y="5466778"/>
            <a:ext cx="2286005" cy="710185"/>
          </a:xfrm>
          <a:prstGeom prst="rect">
            <a:avLst/>
          </a:prstGeom>
        </p:spPr>
      </p:pic>
      <p:pic>
        <p:nvPicPr>
          <p:cNvPr id="13" name="Picture 12"/>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838200" y="6453715"/>
            <a:ext cx="1491741" cy="477851"/>
          </a:xfrm>
          <a:prstGeom prst="rect">
            <a:avLst/>
          </a:prstGeom>
        </p:spPr>
      </p:pic>
    </p:spTree>
    <p:extLst>
      <p:ext uri="{BB962C8B-B14F-4D97-AF65-F5344CB8AC3E}">
        <p14:creationId xmlns:p14="http://schemas.microsoft.com/office/powerpoint/2010/main" val="1183925517"/>
      </p:ext>
    </p:extLst>
  </p:cSld>
  <p:clrMap bg1="lt1" tx1="dk1" bg2="lt2" tx2="dk2" accent1="accent1" accent2="accent2" accent3="accent3" accent4="accent4" accent5="accent5" accent6="accent6" hlink="hlink" folHlink="folHlink"/>
  <p:sldLayoutIdLst>
    <p:sldLayoutId id="2147483719" r:id="rId1"/>
    <p:sldLayoutId id="2147483678" r:id="rId2"/>
    <p:sldLayoutId id="2147483721" r:id="rId3"/>
    <p:sldLayoutId id="2147483679" r:id="rId4"/>
    <p:sldLayoutId id="2147483714" r:id="rId5"/>
    <p:sldLayoutId id="2147483718" r:id="rId6"/>
    <p:sldLayoutId id="2147483709" r:id="rId7"/>
    <p:sldLayoutId id="2147483680" r:id="rId8"/>
    <p:sldLayoutId id="2147483706" r:id="rId9"/>
    <p:sldLayoutId id="2147483708" r:id="rId10"/>
    <p:sldLayoutId id="2147483722" r:id="rId11"/>
    <p:sldLayoutId id="2147483720" r:id="rId12"/>
    <p:sldLayoutId id="2147483723" r:id="rId13"/>
    <p:sldLayoutId id="2147483728" r:id="rId14"/>
    <p:sldLayoutId id="2147483727" r:id="rId15"/>
    <p:sldLayoutId id="2147483726" r:id="rId16"/>
    <p:sldLayoutId id="2147483725" r:id="rId17"/>
    <p:sldLayoutId id="2147483681" r:id="rId18"/>
    <p:sldLayoutId id="2147483715" r:id="rId19"/>
    <p:sldLayoutId id="2147483716" r:id="rId20"/>
    <p:sldLayoutId id="2147483717" r:id="rId21"/>
    <p:sldLayoutId id="2147483682" r:id="rId22"/>
    <p:sldLayoutId id="2147483703" r:id="rId23"/>
    <p:sldLayoutId id="2147483710" r:id="rId24"/>
    <p:sldLayoutId id="2147483711" r:id="rId25"/>
    <p:sldLayoutId id="2147483683" r:id="rId26"/>
    <p:sldLayoutId id="2147483684" r:id="rId27"/>
    <p:sldLayoutId id="2147483705" r:id="rId28"/>
    <p:sldLayoutId id="2147483685" r:id="rId29"/>
    <p:sldLayoutId id="2147483686" r:id="rId30"/>
    <p:sldLayoutId id="2147483687" r:id="rId31"/>
    <p:sldLayoutId id="2147483688" r:id="rId32"/>
    <p:sldLayoutId id="2147483689"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FS Matthew" panose="02000506040000020004"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FS Matthew" panose="02000506040000020004"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2695B-4B7A-452E-B16A-CDA64B9494A1}" type="datetimeFigureOut">
              <a:rPr lang="en-GB" smtClean="0"/>
              <a:t>01/05/2019</a:t>
            </a:fld>
            <a:endParaRPr lang="en-GB" dirty="0"/>
          </a:p>
        </p:txBody>
      </p:sp>
      <p:sp>
        <p:nvSpPr>
          <p:cNvPr id="7" name="object 2"/>
          <p:cNvSpPr/>
          <p:nvPr userDrawn="1"/>
        </p:nvSpPr>
        <p:spPr>
          <a:xfrm>
            <a:off x="0" y="6382230"/>
            <a:ext cx="12192000" cy="501650"/>
          </a:xfrm>
          <a:custGeom>
            <a:avLst/>
            <a:gdLst/>
            <a:ahLst/>
            <a:cxnLst/>
            <a:rect l="l" t="t" r="r" b="b"/>
            <a:pathLst>
              <a:path w="9144000" h="342900">
                <a:moveTo>
                  <a:pt x="0" y="342900"/>
                </a:moveTo>
                <a:lnTo>
                  <a:pt x="9144000" y="342900"/>
                </a:lnTo>
                <a:lnTo>
                  <a:pt x="9144000" y="0"/>
                </a:lnTo>
                <a:lnTo>
                  <a:pt x="0" y="0"/>
                </a:lnTo>
                <a:lnTo>
                  <a:pt x="0" y="342900"/>
                </a:lnTo>
                <a:close/>
              </a:path>
            </a:pathLst>
          </a:custGeom>
          <a:solidFill>
            <a:schemeClr val="accent4"/>
          </a:solidFill>
        </p:spPr>
        <p:txBody>
          <a:bodyPr wrap="square" lIns="0" tIns="0" rIns="0" bIns="0" rtlCol="0"/>
          <a:lstStyle/>
          <a:p>
            <a:endParaRPr dirty="0">
              <a:latin typeface="FS Matthew" charset="0"/>
              <a:ea typeface="FS Matthew" charset="0"/>
              <a:cs typeface="FS Matthew" charset="0"/>
            </a:endParaRPr>
          </a:p>
        </p:txBody>
      </p:sp>
      <p:pic>
        <p:nvPicPr>
          <p:cNvPr id="9" name="Picture 8"/>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838200" y="6453715"/>
            <a:ext cx="1491741" cy="477851"/>
          </a:xfrm>
          <a:prstGeom prst="rect">
            <a:avLst/>
          </a:prstGeom>
        </p:spPr>
      </p:pic>
      <p:sp>
        <p:nvSpPr>
          <p:cNvPr id="5" name="Footer Placeholder 4"/>
          <p:cNvSpPr>
            <a:spLocks noGrp="1"/>
          </p:cNvSpPr>
          <p:nvPr>
            <p:ph type="ftr" sz="quarter" idx="3"/>
          </p:nvPr>
        </p:nvSpPr>
        <p:spPr>
          <a:xfrm>
            <a:off x="7239000" y="6450492"/>
            <a:ext cx="4114800" cy="365125"/>
          </a:xfrm>
          <a:prstGeom prst="rect">
            <a:avLst/>
          </a:prstGeom>
        </p:spPr>
        <p:txBody>
          <a:bodyPr vert="horz" lIns="91440" tIns="45720" rIns="91440" bIns="45720" rtlCol="0" anchor="ctr"/>
          <a:lstStyle>
            <a:lvl1pPr algn="r">
              <a:defRPr sz="1200">
                <a:solidFill>
                  <a:schemeClr val="bg1"/>
                </a:solidFill>
              </a:defRPr>
            </a:lvl1pPr>
          </a:lstStyle>
          <a:p>
            <a:endParaRPr lang="en-GB" dirty="0"/>
          </a:p>
        </p:txBody>
      </p:sp>
      <p:pic>
        <p:nvPicPr>
          <p:cNvPr id="6" name="Picture 5"/>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639301" y="5230038"/>
            <a:ext cx="1714500" cy="972805"/>
          </a:xfrm>
          <a:prstGeom prst="rect">
            <a:avLst/>
          </a:prstGeom>
        </p:spPr>
      </p:pic>
    </p:spTree>
    <p:extLst>
      <p:ext uri="{BB962C8B-B14F-4D97-AF65-F5344CB8AC3E}">
        <p14:creationId xmlns:p14="http://schemas.microsoft.com/office/powerpoint/2010/main" val="35327905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713" r:id="rId5"/>
    <p:sldLayoutId id="2147483695" r:id="rId6"/>
    <p:sldLayoutId id="2147483696" r:id="rId7"/>
    <p:sldLayoutId id="2147483697" r:id="rId8"/>
    <p:sldLayoutId id="2147483712"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100000"/>
        </a:lnSpc>
        <a:spcBef>
          <a:spcPct val="0"/>
        </a:spcBef>
        <a:buNone/>
        <a:defRPr sz="4400" kern="1200">
          <a:solidFill>
            <a:schemeClr val="accent4"/>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FS Matthew" panose="02000506040000020004" pitchFamily="2"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FS Matthew" panose="02000506040000020004" pitchFamily="2"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cid:a4db75b7-64e6-45e5-9093-771c0a5650e7@eurprd04.prod.outlook.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hyperlink" Target="mailto:scummins@usa.equisys.com"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cid:a4db75b7-64e6-45e5-9093-771c0a5650e7@eurprd04.prod.outlook.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5AAF-3E5B-432F-8C13-97F4766DA3D2}"/>
              </a:ext>
            </a:extLst>
          </p:cNvPr>
          <p:cNvSpPr>
            <a:spLocks noGrp="1"/>
          </p:cNvSpPr>
          <p:nvPr>
            <p:ph type="title"/>
          </p:nvPr>
        </p:nvSpPr>
        <p:spPr>
          <a:xfrm>
            <a:off x="831849" y="2528047"/>
            <a:ext cx="5494305" cy="2034428"/>
          </a:xfrm>
        </p:spPr>
        <p:txBody>
          <a:bodyPr>
            <a:noAutofit/>
          </a:bodyPr>
          <a:lstStyle/>
          <a:p>
            <a:r>
              <a:rPr lang="en-US" sz="3200" dirty="0"/>
              <a:t>Modernize Business Processes with Zetadocs Expense and Document Management</a:t>
            </a:r>
          </a:p>
        </p:txBody>
      </p:sp>
      <p:sp>
        <p:nvSpPr>
          <p:cNvPr id="3" name="Text Placeholder 2">
            <a:extLst>
              <a:ext uri="{FF2B5EF4-FFF2-40B4-BE49-F238E27FC236}">
                <a16:creationId xmlns:a16="http://schemas.microsoft.com/office/drawing/2014/main" id="{983D8A67-F694-4F31-A51E-135630726B98}"/>
              </a:ext>
            </a:extLst>
          </p:cNvPr>
          <p:cNvSpPr>
            <a:spLocks noGrp="1"/>
          </p:cNvSpPr>
          <p:nvPr>
            <p:ph type="body" idx="1"/>
          </p:nvPr>
        </p:nvSpPr>
        <p:spPr>
          <a:xfrm>
            <a:off x="831850" y="5113176"/>
            <a:ext cx="5084856" cy="976474"/>
          </a:xfrm>
        </p:spPr>
        <p:txBody>
          <a:bodyPr vert="horz" lIns="91440" tIns="45720" rIns="91440" bIns="45720" rtlCol="0" anchor="t">
            <a:normAutofit/>
          </a:bodyPr>
          <a:lstStyle/>
          <a:p>
            <a:r>
              <a:rPr lang="en-GB" sz="2400" dirty="0"/>
              <a:t>Hosted by Sandra Cummins</a:t>
            </a:r>
          </a:p>
        </p:txBody>
      </p:sp>
    </p:spTree>
    <p:extLst>
      <p:ext uri="{BB962C8B-B14F-4D97-AF65-F5344CB8AC3E}">
        <p14:creationId xmlns:p14="http://schemas.microsoft.com/office/powerpoint/2010/main" val="150069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6270" y="460864"/>
            <a:ext cx="4802049" cy="1598227"/>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sz="4395" dirty="0"/>
          </a:p>
          <a:p>
            <a:r>
              <a:rPr lang="en-GB" sz="4395" dirty="0"/>
              <a:t>1. Capture</a:t>
            </a:r>
          </a:p>
        </p:txBody>
      </p:sp>
      <p:sp>
        <p:nvSpPr>
          <p:cNvPr id="5" name="Text Placeholder 3"/>
          <p:cNvSpPr txBox="1">
            <a:spLocks/>
          </p:cNvSpPr>
          <p:nvPr/>
        </p:nvSpPr>
        <p:spPr>
          <a:xfrm>
            <a:off x="844683" y="2260548"/>
            <a:ext cx="4803635" cy="3605432"/>
          </a:xfrm>
          <a:prstGeom prst="rect">
            <a:avLst/>
          </a:prstGeom>
        </p:spPr>
        <p:txBody>
          <a:bodyPr>
            <a:normAutofit/>
          </a:bodyPr>
          <a:lstStyle>
            <a:lvl1pPr marL="0" indent="0" algn="l" defTabSz="914400" rtl="0" eaLnBrk="1" latinLnBrk="0" hangingPunct="1">
              <a:lnSpc>
                <a:spcPct val="10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FS Matthew" panose="02000506040000020004" pitchFamily="2"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FS Matthew" panose="02000506040000020004" pitchFamily="2"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196" dirty="0"/>
              <a:t>Android and Apple (iOS)</a:t>
            </a:r>
          </a:p>
        </p:txBody>
      </p:sp>
      <p:pic>
        <p:nvPicPr>
          <p:cNvPr id="1026" name="Picture 2" descr="cid:a4db75b7-64e6-45e5-9093-771c0a5650e7@eurprd04.prod.outlook.com">
            <a:extLst>
              <a:ext uri="{FF2B5EF4-FFF2-40B4-BE49-F238E27FC236}">
                <a16:creationId xmlns:a16="http://schemas.microsoft.com/office/drawing/2014/main" id="{065EF93B-2014-4545-BCC5-923904363000}"/>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404625" y="0"/>
            <a:ext cx="3589961" cy="624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1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7d33ebe5-85ea-47f7-b1f8-a5b074751376@eurprd04">
            <a:extLst>
              <a:ext uri="{FF2B5EF4-FFF2-40B4-BE49-F238E27FC236}">
                <a16:creationId xmlns:a16="http://schemas.microsoft.com/office/drawing/2014/main" id="{B7DF163A-83A7-436D-8512-7831C91A2C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8792" y="128062"/>
            <a:ext cx="3454136" cy="621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04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02DED8-CC73-4133-B8C5-C1ED6331EEB9}"/>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220432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AA2A3F-E15A-471D-A1F2-BE49043376F4}"/>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76270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12AA1-0D24-4CC9-A67A-7700D22877FB}"/>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20215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6F8CA-1889-47CB-AB10-368743114CC2}"/>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3453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E7BB63-263E-4828-BCC3-25D572E9DD91}"/>
              </a:ext>
            </a:extLst>
          </p:cNvPr>
          <p:cNvPicPr>
            <a:picLocks noChangeAspect="1"/>
          </p:cNvPicPr>
          <p:nvPr/>
        </p:nvPicPr>
        <p:blipFill>
          <a:blip r:embed="rId3"/>
          <a:stretch>
            <a:fillRect/>
          </a:stretch>
        </p:blipFill>
        <p:spPr>
          <a:xfrm>
            <a:off x="7517" y="880"/>
            <a:ext cx="12176967" cy="6856240"/>
          </a:xfrm>
          <a:prstGeom prst="rect">
            <a:avLst/>
          </a:prstGeom>
        </p:spPr>
      </p:pic>
    </p:spTree>
    <p:extLst>
      <p:ext uri="{BB962C8B-B14F-4D97-AF65-F5344CB8AC3E}">
        <p14:creationId xmlns:p14="http://schemas.microsoft.com/office/powerpoint/2010/main" val="71290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683" y="365126"/>
            <a:ext cx="10502634" cy="797313"/>
          </a:xfrm>
        </p:spPr>
        <p:txBody>
          <a:bodyPr>
            <a:normAutofit/>
          </a:bodyPr>
          <a:lstStyle/>
          <a:p>
            <a:r>
              <a:rPr lang="en-US" dirty="0"/>
              <a:t>Available Now</a:t>
            </a:r>
            <a:endParaRPr lang="en-GB" dirty="0"/>
          </a:p>
        </p:txBody>
      </p:sp>
      <p:sp>
        <p:nvSpPr>
          <p:cNvPr id="3" name="Content Placeholder 2"/>
          <p:cNvSpPr>
            <a:spLocks noGrp="1"/>
          </p:cNvSpPr>
          <p:nvPr>
            <p:ph idx="1"/>
          </p:nvPr>
        </p:nvSpPr>
        <p:spPr/>
        <p:txBody>
          <a:bodyPr>
            <a:normAutofit/>
          </a:bodyPr>
          <a:lstStyle/>
          <a:p>
            <a:pPr indent="-228412"/>
            <a:endParaRPr lang="en-GB" dirty="0"/>
          </a:p>
          <a:p>
            <a:pPr indent="-228412"/>
            <a:r>
              <a:rPr lang="en-GB" dirty="0"/>
              <a:t>Dynamics 365 Business Central Support</a:t>
            </a:r>
            <a:endParaRPr lang="en-US" dirty="0"/>
          </a:p>
          <a:p>
            <a:pPr indent="-228412"/>
            <a:endParaRPr lang="en-US" dirty="0">
              <a:solidFill>
                <a:srgbClr val="57575F"/>
              </a:solidFill>
            </a:endParaRPr>
          </a:p>
          <a:p>
            <a:pPr indent="-228412"/>
            <a:endParaRPr lang="en-GB" dirty="0"/>
          </a:p>
        </p:txBody>
      </p:sp>
      <p:pic>
        <p:nvPicPr>
          <p:cNvPr id="4" name="Picture 1" descr="selected image">
            <a:extLst>
              <a:ext uri="{FF2B5EF4-FFF2-40B4-BE49-F238E27FC236}">
                <a16:creationId xmlns:a16="http://schemas.microsoft.com/office/drawing/2014/main" id="{E7DC545F-26E9-4245-9FEF-EAE9328C4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 y="1162439"/>
            <a:ext cx="12176967" cy="53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01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507DE805-E57D-4623-8F01-22EFBEE20DA8}"/>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Access supporting information directly from within BC or NAV</a:t>
            </a:r>
          </a:p>
          <a:p>
            <a:pPr marL="457200" indent="-457200">
              <a:buFont typeface="Arial" panose="020B0604020202020204" pitchFamily="34" charset="0"/>
              <a:buChar char="•"/>
            </a:pPr>
            <a:r>
              <a:rPr lang="en-US" dirty="0"/>
              <a:t>Ensure files are stored in a consistent structure</a:t>
            </a:r>
          </a:p>
          <a:p>
            <a:pPr marL="457200" indent="-457200">
              <a:buFont typeface="Arial" panose="020B0604020202020204" pitchFamily="34" charset="0"/>
              <a:buChar char="•"/>
            </a:pPr>
            <a:r>
              <a:rPr lang="en-US" dirty="0"/>
              <a:t>Store documents in a wide variety of BC and NAV records. Remote Access (mobility)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B5BF2D73-1638-44CD-B3E5-2880FBDEADE3}"/>
              </a:ext>
            </a:extLst>
          </p:cNvPr>
          <p:cNvSpPr>
            <a:spLocks noGrp="1"/>
          </p:cNvSpPr>
          <p:nvPr>
            <p:ph type="title"/>
          </p:nvPr>
        </p:nvSpPr>
        <p:spPr/>
        <p:txBody>
          <a:bodyPr>
            <a:normAutofit fontScale="90000"/>
          </a:bodyPr>
          <a:lstStyle/>
          <a:p>
            <a:r>
              <a:rPr lang="en-GB" dirty="0"/>
              <a:t>Storing Documents Electronically</a:t>
            </a:r>
          </a:p>
        </p:txBody>
      </p:sp>
    </p:spTree>
    <p:extLst>
      <p:ext uri="{BB962C8B-B14F-4D97-AF65-F5344CB8AC3E}">
        <p14:creationId xmlns:p14="http://schemas.microsoft.com/office/powerpoint/2010/main" val="305691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234584-BC10-4A7A-B5C2-F8A806AB2A1F}"/>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383435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1777" b="98985" l="0" r="100000"/>
                    </a14:imgEffect>
                    <a14:imgEffect>
                      <a14:saturation sat="66000"/>
                    </a14:imgEffect>
                    <a14:imgEffect>
                      <a14:brightnessContrast bright="45000"/>
                    </a14:imgEffect>
                  </a14:imgLayer>
                </a14:imgProps>
              </a:ext>
              <a:ext uri="{28A0092B-C50C-407E-A947-70E740481C1C}">
                <a14:useLocalDpi xmlns:a14="http://schemas.microsoft.com/office/drawing/2010/main"/>
              </a:ext>
            </a:extLst>
          </a:blip>
          <a:srcRect/>
          <a:stretch>
            <a:fillRect/>
          </a:stretch>
        </p:blipFill>
        <p:spPr bwMode="auto">
          <a:xfrm flipH="1">
            <a:off x="7313697" y="181809"/>
            <a:ext cx="4588471" cy="49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6"/>
          <p:cNvSpPr>
            <a:spLocks noGrp="1"/>
          </p:cNvSpPr>
          <p:nvPr>
            <p:ph type="title"/>
          </p:nvPr>
        </p:nvSpPr>
        <p:spPr>
          <a:xfrm>
            <a:off x="914400" y="914400"/>
            <a:ext cx="10287000" cy="525665"/>
          </a:xfrm>
        </p:spPr>
        <p:txBody>
          <a:bodyPr>
            <a:noAutofit/>
          </a:bodyPr>
          <a:lstStyle/>
          <a:p>
            <a:r>
              <a:rPr lang="en-US" sz="3600" dirty="0"/>
              <a:t>What is this about?</a:t>
            </a:r>
            <a:endParaRPr lang="en-GB" sz="3600" dirty="0"/>
          </a:p>
        </p:txBody>
      </p:sp>
      <p:sp>
        <p:nvSpPr>
          <p:cNvPr id="18" name="Content Placeholder 17"/>
          <p:cNvSpPr>
            <a:spLocks noGrp="1"/>
          </p:cNvSpPr>
          <p:nvPr>
            <p:ph idx="1"/>
          </p:nvPr>
        </p:nvSpPr>
        <p:spPr>
          <a:xfrm>
            <a:off x="838200" y="1825625"/>
            <a:ext cx="5909441" cy="4351338"/>
          </a:xfrm>
        </p:spPr>
        <p:txBody>
          <a:bodyPr>
            <a:normAutofit lnSpcReduction="10000"/>
          </a:bodyPr>
          <a:lstStyle/>
          <a:p>
            <a:endParaRPr lang="en-GB" sz="2800" dirty="0"/>
          </a:p>
          <a:p>
            <a:r>
              <a:rPr lang="en-GB" sz="2800" dirty="0"/>
              <a:t>The challenges and costs with paper based processes and unstructured network folders.</a:t>
            </a:r>
          </a:p>
          <a:p>
            <a:endParaRPr lang="en-GB" sz="2800" dirty="0"/>
          </a:p>
          <a:p>
            <a:r>
              <a:rPr lang="en-GB" sz="2800" dirty="0"/>
              <a:t>Techniques and solutions that will help your office streamline processes, become paperless </a:t>
            </a:r>
            <a:r>
              <a:rPr lang="en-GB" dirty="0"/>
              <a:t>and allow your employees to be more productive.</a:t>
            </a:r>
            <a:endParaRPr lang="en-GB" sz="2800" dirty="0"/>
          </a:p>
        </p:txBody>
      </p:sp>
    </p:spTree>
    <p:extLst>
      <p:ext uri="{BB962C8B-B14F-4D97-AF65-F5344CB8AC3E}">
        <p14:creationId xmlns:p14="http://schemas.microsoft.com/office/powerpoint/2010/main" val="249902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1000"/>
                                        <p:tgtEl>
                                          <p:spTgt spid="18">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animEffect transition="in" filter="fade">
                                      <p:cBhvr>
                                        <p:cTn id="11"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EE3E7-320C-4A55-8D50-F6CCB5268285}"/>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88216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507DE805-E57D-4623-8F01-22EFBEE20DA8}"/>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Ensuring documents are sent to the appropriate contacts </a:t>
            </a:r>
          </a:p>
          <a:p>
            <a:pPr marL="457200" indent="-457200">
              <a:buFont typeface="Arial" panose="020B0604020202020204" pitchFamily="34" charset="0"/>
              <a:buChar char="•"/>
            </a:pPr>
            <a:r>
              <a:rPr lang="en-US" dirty="0"/>
              <a:t>Personalizing emails</a:t>
            </a:r>
          </a:p>
          <a:p>
            <a:pPr marL="457200" indent="-457200">
              <a:buFont typeface="Arial" panose="020B0604020202020204" pitchFamily="34" charset="0"/>
              <a:buChar char="•"/>
            </a:pPr>
            <a:r>
              <a:rPr lang="en-US" dirty="0"/>
              <a:t>Adapting Zetadocs batch delivery to customer needs</a:t>
            </a:r>
          </a:p>
          <a:p>
            <a:pPr marL="457200" indent="-457200">
              <a:buFont typeface="Arial" panose="020B0604020202020204" pitchFamily="34" charset="0"/>
              <a:buChar char="•"/>
            </a:pPr>
            <a:r>
              <a:rPr lang="en-US" dirty="0"/>
              <a:t>Dynamic Attachments/ Automating delivery  process</a:t>
            </a:r>
          </a:p>
          <a:p>
            <a:pPr marL="457200" indent="-457200">
              <a:buFont typeface="Arial" panose="020B0604020202020204" pitchFamily="34" charset="0"/>
              <a:buChar char="•"/>
            </a:pPr>
            <a:endParaRPr lang="en-US" dirty="0"/>
          </a:p>
          <a:p>
            <a:endParaRPr lang="en-US" dirty="0"/>
          </a:p>
          <a:p>
            <a:endParaRPr lang="en-GB" dirty="0"/>
          </a:p>
        </p:txBody>
      </p:sp>
      <p:sp>
        <p:nvSpPr>
          <p:cNvPr id="2" name="Title 1">
            <a:extLst>
              <a:ext uri="{FF2B5EF4-FFF2-40B4-BE49-F238E27FC236}">
                <a16:creationId xmlns:a16="http://schemas.microsoft.com/office/drawing/2014/main" id="{B5BF2D73-1638-44CD-B3E5-2880FBDEADE3}"/>
              </a:ext>
            </a:extLst>
          </p:cNvPr>
          <p:cNvSpPr>
            <a:spLocks noGrp="1"/>
          </p:cNvSpPr>
          <p:nvPr>
            <p:ph type="title"/>
          </p:nvPr>
        </p:nvSpPr>
        <p:spPr/>
        <p:txBody>
          <a:bodyPr>
            <a:normAutofit fontScale="90000"/>
          </a:bodyPr>
          <a:lstStyle/>
          <a:p>
            <a:r>
              <a:rPr lang="en-GB" dirty="0"/>
              <a:t>Sending documents from BC &amp; NAV</a:t>
            </a:r>
          </a:p>
        </p:txBody>
      </p:sp>
    </p:spTree>
    <p:extLst>
      <p:ext uri="{BB962C8B-B14F-4D97-AF65-F5344CB8AC3E}">
        <p14:creationId xmlns:p14="http://schemas.microsoft.com/office/powerpoint/2010/main" val="171140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5D782-9EFF-4C87-9C72-43EA928010E9}"/>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42491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2253BB-FAAF-4DF4-A591-1643DBC240FE}"/>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287343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A40872-36C7-4355-92E6-C0C965C5843A}"/>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4373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0E1FF0-DFB0-46D3-8F4F-54FD442F05BA}"/>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391920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AFC2A-68FE-471F-A48D-57F3A01D5100}"/>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9749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67B650-5B17-444C-9EDD-4991B49D146A}"/>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35745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16BC55-DD2F-49E4-A47C-3652A008377C}"/>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05161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3A2359-2266-4653-ABAF-A862D9EE665B}"/>
              </a:ext>
            </a:extLst>
          </p:cNvPr>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296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1777" b="98985" l="0" r="100000"/>
                    </a14:imgEffect>
                    <a14:imgEffect>
                      <a14:saturation sat="66000"/>
                    </a14:imgEffect>
                    <a14:imgEffect>
                      <a14:brightnessContrast bright="45000"/>
                    </a14:imgEffect>
                  </a14:imgLayer>
                </a14:imgProps>
              </a:ext>
              <a:ext uri="{28A0092B-C50C-407E-A947-70E740481C1C}">
                <a14:useLocalDpi xmlns:a14="http://schemas.microsoft.com/office/drawing/2010/main"/>
              </a:ext>
            </a:extLst>
          </a:blip>
          <a:srcRect/>
          <a:stretch>
            <a:fillRect/>
          </a:stretch>
        </p:blipFill>
        <p:spPr bwMode="auto">
          <a:xfrm flipH="1">
            <a:off x="7313697" y="181809"/>
            <a:ext cx="4588471" cy="49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6"/>
          <p:cNvSpPr>
            <a:spLocks noGrp="1"/>
          </p:cNvSpPr>
          <p:nvPr>
            <p:ph type="title"/>
          </p:nvPr>
        </p:nvSpPr>
        <p:spPr>
          <a:xfrm>
            <a:off x="914400" y="914400"/>
            <a:ext cx="10287000" cy="525665"/>
          </a:xfrm>
        </p:spPr>
        <p:txBody>
          <a:bodyPr>
            <a:noAutofit/>
          </a:bodyPr>
          <a:lstStyle/>
          <a:p>
            <a:r>
              <a:rPr lang="en-US" sz="3600" dirty="0"/>
              <a:t>Who is this for?</a:t>
            </a:r>
            <a:endParaRPr lang="en-GB" sz="3600" dirty="0"/>
          </a:p>
        </p:txBody>
      </p:sp>
      <p:sp>
        <p:nvSpPr>
          <p:cNvPr id="18" name="Content Placeholder 17"/>
          <p:cNvSpPr>
            <a:spLocks noGrp="1"/>
          </p:cNvSpPr>
          <p:nvPr>
            <p:ph idx="1"/>
          </p:nvPr>
        </p:nvSpPr>
        <p:spPr>
          <a:xfrm>
            <a:off x="838200" y="1825625"/>
            <a:ext cx="10515600" cy="4351338"/>
          </a:xfrm>
        </p:spPr>
        <p:txBody>
          <a:bodyPr>
            <a:normAutofit lnSpcReduction="10000"/>
          </a:bodyPr>
          <a:lstStyle/>
          <a:p>
            <a:endParaRPr lang="en-GB" sz="2800" dirty="0"/>
          </a:p>
          <a:p>
            <a:r>
              <a:rPr lang="en-GB" sz="2800" dirty="0"/>
              <a:t>Any BC or NAV users who currently use paper &amp; network folders for:</a:t>
            </a:r>
          </a:p>
          <a:p>
            <a:pPr marL="457200" indent="-457200">
              <a:buFont typeface="Wingdings" panose="05000000000000000000" pitchFamily="2" charset="2"/>
              <a:buChar char="ü"/>
            </a:pPr>
            <a:r>
              <a:rPr lang="en-GB" dirty="0"/>
              <a:t>Storing essential supporting documents</a:t>
            </a:r>
          </a:p>
          <a:p>
            <a:pPr marL="457200" indent="-457200">
              <a:buFont typeface="Wingdings" panose="05000000000000000000" pitchFamily="2" charset="2"/>
              <a:buChar char="ü"/>
            </a:pPr>
            <a:r>
              <a:rPr lang="en-GB" sz="2800" dirty="0"/>
              <a:t>Sending documents including Invoices and Proof of Delivery notes</a:t>
            </a:r>
          </a:p>
          <a:p>
            <a:pPr marL="457200" indent="-457200">
              <a:buFont typeface="Wingdings" panose="05000000000000000000" pitchFamily="2" charset="2"/>
              <a:buChar char="ü"/>
            </a:pPr>
            <a:r>
              <a:rPr lang="en-GB" sz="2800" dirty="0"/>
              <a:t>Processing expense receipts</a:t>
            </a:r>
          </a:p>
          <a:p>
            <a:r>
              <a:rPr lang="en-GB" sz="2800" dirty="0"/>
              <a:t>And anyone who wants to take advantage of the opportunities that being paperless presents. </a:t>
            </a:r>
          </a:p>
          <a:p>
            <a:endParaRPr lang="en-GB" dirty="0"/>
          </a:p>
          <a:p>
            <a:endParaRPr lang="en-GB" dirty="0"/>
          </a:p>
        </p:txBody>
      </p:sp>
    </p:spTree>
    <p:extLst>
      <p:ext uri="{BB962C8B-B14F-4D97-AF65-F5344CB8AC3E}">
        <p14:creationId xmlns:p14="http://schemas.microsoft.com/office/powerpoint/2010/main" val="257740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animEffect transition="in" filter="fade">
                                      <p:cBhvr>
                                        <p:cTn id="11" dur="500"/>
                                        <p:tgtEl>
                                          <p:spTgt spid="18">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animEffect transition="in" filter="fade">
                                      <p:cBhvr>
                                        <p:cTn id="19" dur="500"/>
                                        <p:tgtEl>
                                          <p:spTgt spid="18">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animEffect transition="in" filter="fade">
                                      <p:cBhvr>
                                        <p:cTn id="23"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F595E-230F-4B94-A4E7-BEE84706349C}"/>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3116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endParaRPr lang="en-GB" dirty="0"/>
          </a:p>
        </p:txBody>
      </p:sp>
      <p:sp>
        <p:nvSpPr>
          <p:cNvPr id="10" name="Content Placeholder 2"/>
          <p:cNvSpPr>
            <a:spLocks noGrp="1"/>
          </p:cNvSpPr>
          <p:nvPr>
            <p:ph idx="1"/>
          </p:nvPr>
        </p:nvSpPr>
        <p:spPr>
          <a:xfrm>
            <a:off x="838200" y="1825625"/>
            <a:ext cx="4148138" cy="4351338"/>
          </a:xfrm>
        </p:spPr>
        <p:txBody>
          <a:bodyPr>
            <a:normAutofit/>
          </a:bodyPr>
          <a:lstStyle/>
          <a:p>
            <a:r>
              <a:rPr lang="en-US" dirty="0"/>
              <a:t> </a:t>
            </a:r>
          </a:p>
          <a:p>
            <a:pPr marL="457200" indent="-457200">
              <a:buFont typeface="Arial" panose="020B0604020202020204" pitchFamily="34" charset="0"/>
              <a:buChar char="•"/>
            </a:pPr>
            <a:r>
              <a:rPr lang="en-US" dirty="0"/>
              <a:t>Business Central </a:t>
            </a:r>
          </a:p>
          <a:p>
            <a:pPr marL="457200" indent="-457200">
              <a:buFont typeface="Arial" panose="020B0604020202020204" pitchFamily="34" charset="0"/>
              <a:buChar char="•"/>
            </a:pPr>
            <a:r>
              <a:rPr lang="en-US" dirty="0"/>
              <a:t>Speak to your account manager and arrange a one on one demo </a:t>
            </a:r>
          </a:p>
          <a:p>
            <a:pPr marL="457200" indent="-457200">
              <a:buFont typeface="Arial" panose="020B0604020202020204" pitchFamily="34" charset="0"/>
              <a:buChar char="•"/>
            </a:pPr>
            <a:endParaRPr lang="en-US" dirty="0"/>
          </a:p>
          <a:p>
            <a:endParaRPr lang="en-US" dirty="0"/>
          </a:p>
          <a:p>
            <a:endParaRPr lang="en-GB" dirty="0"/>
          </a:p>
          <a:p>
            <a:endParaRPr lang="en-GB" dirty="0"/>
          </a:p>
        </p:txBody>
      </p:sp>
      <p:pic>
        <p:nvPicPr>
          <p:cNvPr id="4" name="Picture 3"/>
          <p:cNvPicPr>
            <a:picLocks noChangeAspect="1"/>
          </p:cNvPicPr>
          <p:nvPr/>
        </p:nvPicPr>
        <p:blipFill>
          <a:blip r:embed="rId3"/>
          <a:stretch>
            <a:fillRect/>
          </a:stretch>
        </p:blipFill>
        <p:spPr>
          <a:xfrm rot="21041795">
            <a:off x="5473147" y="1216532"/>
            <a:ext cx="3395298" cy="475871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rot="525405">
            <a:off x="8275360" y="522902"/>
            <a:ext cx="3857625" cy="5429250"/>
          </a:xfrm>
          <a:prstGeom prst="rect">
            <a:avLst/>
          </a:prstGeom>
          <a:ln>
            <a:noFill/>
          </a:ln>
          <a:effectLst>
            <a:outerShdw blurRad="292100" dist="139700" dir="2700000" algn="tl" rotWithShape="0">
              <a:srgbClr val="333333">
                <a:alpha val="65000"/>
              </a:srgbClr>
            </a:outerShdw>
          </a:effectLst>
        </p:spPr>
      </p:pic>
      <p:pic>
        <p:nvPicPr>
          <p:cNvPr id="6" name="Content Placeholder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7384">
            <a:off x="6852490" y="2684071"/>
            <a:ext cx="4334619" cy="3356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615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57022" y="734773"/>
            <a:ext cx="3007880" cy="1366526"/>
          </a:xfrm>
          <a:custGeom>
            <a:avLst/>
            <a:gdLst/>
            <a:ahLst/>
            <a:cxnLst/>
            <a:rect l="l" t="t" r="r" b="b"/>
            <a:pathLst>
              <a:path w="2258695" h="1026160">
                <a:moveTo>
                  <a:pt x="427088" y="826592"/>
                </a:moveTo>
                <a:lnTo>
                  <a:pt x="137033" y="826592"/>
                </a:lnTo>
                <a:lnTo>
                  <a:pt x="137033" y="1025969"/>
                </a:lnTo>
                <a:lnTo>
                  <a:pt x="227711" y="1025969"/>
                </a:lnTo>
                <a:lnTo>
                  <a:pt x="427088" y="826592"/>
                </a:lnTo>
                <a:close/>
              </a:path>
              <a:path w="2258695" h="1026160">
                <a:moveTo>
                  <a:pt x="2150592" y="0"/>
                </a:moveTo>
                <a:lnTo>
                  <a:pt x="95882" y="694"/>
                </a:lnTo>
                <a:lnTo>
                  <a:pt x="48972" y="18265"/>
                </a:lnTo>
                <a:lnTo>
                  <a:pt x="19012" y="46802"/>
                </a:lnTo>
                <a:lnTo>
                  <a:pt x="3150" y="82103"/>
                </a:lnTo>
                <a:lnTo>
                  <a:pt x="0" y="108000"/>
                </a:lnTo>
                <a:lnTo>
                  <a:pt x="694" y="730717"/>
                </a:lnTo>
                <a:lnTo>
                  <a:pt x="18265" y="777625"/>
                </a:lnTo>
                <a:lnTo>
                  <a:pt x="46799" y="807583"/>
                </a:lnTo>
                <a:lnTo>
                  <a:pt x="82102" y="823441"/>
                </a:lnTo>
                <a:lnTo>
                  <a:pt x="108000" y="826592"/>
                </a:lnTo>
                <a:lnTo>
                  <a:pt x="2110689" y="826592"/>
                </a:lnTo>
                <a:lnTo>
                  <a:pt x="2111383" y="297740"/>
                </a:lnTo>
                <a:lnTo>
                  <a:pt x="2113516" y="285694"/>
                </a:lnTo>
                <a:lnTo>
                  <a:pt x="2128954" y="250832"/>
                </a:lnTo>
                <a:lnTo>
                  <a:pt x="2157489" y="220875"/>
                </a:lnTo>
                <a:lnTo>
                  <a:pt x="2192791" y="205017"/>
                </a:lnTo>
                <a:lnTo>
                  <a:pt x="2218690" y="201866"/>
                </a:lnTo>
                <a:lnTo>
                  <a:pt x="2258593" y="201866"/>
                </a:lnTo>
                <a:lnTo>
                  <a:pt x="2257898" y="95881"/>
                </a:lnTo>
                <a:lnTo>
                  <a:pt x="2240326" y="48972"/>
                </a:lnTo>
                <a:lnTo>
                  <a:pt x="2211785" y="19012"/>
                </a:lnTo>
                <a:lnTo>
                  <a:pt x="2176487" y="3150"/>
                </a:lnTo>
                <a:lnTo>
                  <a:pt x="2163688" y="796"/>
                </a:lnTo>
                <a:lnTo>
                  <a:pt x="2150592" y="0"/>
                </a:lnTo>
                <a:close/>
              </a:path>
            </a:pathLst>
          </a:custGeom>
          <a:solidFill>
            <a:srgbClr val="758DC0"/>
          </a:solidFill>
        </p:spPr>
        <p:txBody>
          <a:bodyPr wrap="square" lIns="0" tIns="0" rIns="0" bIns="0" rtlCol="0"/>
          <a:lstStyle/>
          <a:p>
            <a:endParaRPr sz="2397" dirty="0"/>
          </a:p>
        </p:txBody>
      </p:sp>
      <p:sp>
        <p:nvSpPr>
          <p:cNvPr id="3" name="object 3"/>
          <p:cNvSpPr txBox="1"/>
          <p:nvPr/>
        </p:nvSpPr>
        <p:spPr>
          <a:xfrm>
            <a:off x="1874298" y="863339"/>
            <a:ext cx="2490359" cy="819968"/>
          </a:xfrm>
          <a:prstGeom prst="rect">
            <a:avLst/>
          </a:prstGeom>
        </p:spPr>
        <p:txBody>
          <a:bodyPr vert="horz" wrap="square" lIns="0" tIns="0" rIns="0" bIns="0" rtlCol="0">
            <a:spAutoFit/>
          </a:bodyPr>
          <a:lstStyle/>
          <a:p>
            <a:pPr marL="16913" marR="6765"/>
            <a:r>
              <a:rPr sz="1332" spc="-67" dirty="0">
                <a:solidFill>
                  <a:srgbClr val="FFFFFF"/>
                </a:solidFill>
                <a:latin typeface="Verdana"/>
                <a:cs typeface="Verdana"/>
              </a:rPr>
              <a:t>“</a:t>
            </a:r>
            <a:r>
              <a:rPr sz="1332" spc="-7" dirty="0">
                <a:solidFill>
                  <a:srgbClr val="FFFFFF"/>
                </a:solidFill>
                <a:latin typeface="Verdana"/>
                <a:cs typeface="Verdana"/>
              </a:rPr>
              <a:t>A</a:t>
            </a:r>
            <a:r>
              <a:rPr sz="1332" dirty="0">
                <a:solidFill>
                  <a:srgbClr val="FFFFFF"/>
                </a:solidFill>
                <a:latin typeface="Verdana"/>
                <a:cs typeface="Verdana"/>
              </a:rPr>
              <a:t>s</a:t>
            </a:r>
            <a:r>
              <a:rPr sz="1332" spc="-7" dirty="0">
                <a:solidFill>
                  <a:srgbClr val="FFFFFF"/>
                </a:solidFill>
                <a:latin typeface="Verdana"/>
                <a:cs typeface="Verdana"/>
              </a:rPr>
              <a:t> </a:t>
            </a:r>
            <a:r>
              <a:rPr sz="1332" dirty="0">
                <a:solidFill>
                  <a:srgbClr val="FFFFFF"/>
                </a:solidFill>
                <a:latin typeface="Verdana"/>
                <a:cs typeface="Verdana"/>
              </a:rPr>
              <a:t>w</a:t>
            </a:r>
            <a:r>
              <a:rPr sz="1332" spc="-7" dirty="0">
                <a:solidFill>
                  <a:srgbClr val="FFFFFF"/>
                </a:solidFill>
                <a:latin typeface="Verdana"/>
                <a:cs typeface="Verdana"/>
              </a:rPr>
              <a:t>e</a:t>
            </a:r>
            <a:r>
              <a:rPr sz="1332" dirty="0">
                <a:solidFill>
                  <a:srgbClr val="FFFFFF"/>
                </a:solidFill>
                <a:latin typeface="Verdana"/>
                <a:cs typeface="Verdana"/>
              </a:rPr>
              <a:t>ll </a:t>
            </a:r>
            <a:r>
              <a:rPr sz="1332" spc="-7" dirty="0">
                <a:solidFill>
                  <a:srgbClr val="FFFFFF"/>
                </a:solidFill>
                <a:latin typeface="Verdana"/>
                <a:cs typeface="Verdana"/>
              </a:rPr>
              <a:t>a</a:t>
            </a:r>
            <a:r>
              <a:rPr sz="1332" dirty="0">
                <a:solidFill>
                  <a:srgbClr val="FFFFFF"/>
                </a:solidFill>
                <a:latin typeface="Verdana"/>
                <a:cs typeface="Verdana"/>
              </a:rPr>
              <a:t>s</a:t>
            </a:r>
            <a:r>
              <a:rPr sz="1332" spc="-7" dirty="0">
                <a:solidFill>
                  <a:srgbClr val="FFFFFF"/>
                </a:solidFill>
                <a:latin typeface="Verdana"/>
                <a:cs typeface="Verdana"/>
              </a:rPr>
              <a:t> mak</a:t>
            </a:r>
            <a:r>
              <a:rPr sz="1332" dirty="0">
                <a:solidFill>
                  <a:srgbClr val="FFFFFF"/>
                </a:solidFill>
                <a:latin typeface="Verdana"/>
                <a:cs typeface="Verdana"/>
              </a:rPr>
              <a:t>i</a:t>
            </a:r>
            <a:r>
              <a:rPr sz="1332" spc="-7" dirty="0">
                <a:solidFill>
                  <a:srgbClr val="FFFFFF"/>
                </a:solidFill>
                <a:latin typeface="Verdana"/>
                <a:cs typeface="Verdana"/>
              </a:rPr>
              <a:t>n</a:t>
            </a:r>
            <a:r>
              <a:rPr sz="1332" dirty="0">
                <a:solidFill>
                  <a:srgbClr val="FFFFFF"/>
                </a:solidFill>
                <a:latin typeface="Verdana"/>
                <a:cs typeface="Verdana"/>
              </a:rPr>
              <a:t>g</a:t>
            </a:r>
            <a:r>
              <a:rPr sz="1332" spc="-7" dirty="0">
                <a:solidFill>
                  <a:srgbClr val="FFFFFF"/>
                </a:solidFill>
                <a:latin typeface="Verdana"/>
                <a:cs typeface="Verdana"/>
              </a:rPr>
              <a:t> </a:t>
            </a:r>
            <a:r>
              <a:rPr sz="1332" dirty="0">
                <a:solidFill>
                  <a:srgbClr val="FFFFFF"/>
                </a:solidFill>
                <a:latin typeface="Verdana"/>
                <a:cs typeface="Verdana"/>
              </a:rPr>
              <a:t>o</a:t>
            </a:r>
            <a:r>
              <a:rPr sz="1332" spc="-7" dirty="0">
                <a:solidFill>
                  <a:srgbClr val="FFFFFF"/>
                </a:solidFill>
                <a:latin typeface="Verdana"/>
                <a:cs typeface="Verdana"/>
              </a:rPr>
              <a:t>u</a:t>
            </a:r>
            <a:r>
              <a:rPr sz="1332" dirty="0">
                <a:solidFill>
                  <a:srgbClr val="FFFFFF"/>
                </a:solidFill>
                <a:latin typeface="Verdana"/>
                <a:cs typeface="Verdana"/>
              </a:rPr>
              <a:t>r</a:t>
            </a:r>
            <a:r>
              <a:rPr sz="1332" spc="-7" dirty="0">
                <a:solidFill>
                  <a:srgbClr val="FFFFFF"/>
                </a:solidFill>
                <a:latin typeface="Verdana"/>
                <a:cs typeface="Verdana"/>
              </a:rPr>
              <a:t> </a:t>
            </a:r>
            <a:r>
              <a:rPr sz="1332" dirty="0">
                <a:solidFill>
                  <a:srgbClr val="FFFFFF"/>
                </a:solidFill>
                <a:latin typeface="Verdana"/>
                <a:cs typeface="Verdana"/>
              </a:rPr>
              <a:t>li</a:t>
            </a:r>
            <a:r>
              <a:rPr sz="1332" spc="-7" dirty="0">
                <a:solidFill>
                  <a:srgbClr val="FFFFFF"/>
                </a:solidFill>
                <a:latin typeface="Verdana"/>
                <a:cs typeface="Verdana"/>
              </a:rPr>
              <a:t>f</a:t>
            </a:r>
            <a:r>
              <a:rPr sz="1332" dirty="0">
                <a:solidFill>
                  <a:srgbClr val="FFFFFF"/>
                </a:solidFill>
                <a:latin typeface="Verdana"/>
                <a:cs typeface="Verdana"/>
              </a:rPr>
              <a:t>e </a:t>
            </a:r>
            <a:r>
              <a:rPr sz="1332" spc="-7" dirty="0">
                <a:solidFill>
                  <a:srgbClr val="FFFFFF"/>
                </a:solidFill>
                <a:latin typeface="Verdana"/>
                <a:cs typeface="Verdana"/>
              </a:rPr>
              <a:t>ea</a:t>
            </a:r>
            <a:r>
              <a:rPr sz="1332" dirty="0">
                <a:solidFill>
                  <a:srgbClr val="FFFFFF"/>
                </a:solidFill>
                <a:latin typeface="Verdana"/>
                <a:cs typeface="Verdana"/>
              </a:rPr>
              <a:t>si</a:t>
            </a:r>
            <a:r>
              <a:rPr sz="1332" spc="-7" dirty="0">
                <a:solidFill>
                  <a:srgbClr val="FFFFFF"/>
                </a:solidFill>
                <a:latin typeface="Verdana"/>
                <a:cs typeface="Verdana"/>
              </a:rPr>
              <a:t>e</a:t>
            </a:r>
            <a:r>
              <a:rPr sz="1332" spc="-193" dirty="0">
                <a:solidFill>
                  <a:srgbClr val="FFFFFF"/>
                </a:solidFill>
                <a:latin typeface="Verdana"/>
                <a:cs typeface="Verdana"/>
              </a:rPr>
              <a:t>r</a:t>
            </a:r>
            <a:r>
              <a:rPr sz="1332" dirty="0">
                <a:solidFill>
                  <a:srgbClr val="FFFFFF"/>
                </a:solidFill>
                <a:latin typeface="Verdana"/>
                <a:cs typeface="Verdana"/>
              </a:rPr>
              <a:t>,</a:t>
            </a:r>
            <a:r>
              <a:rPr sz="1332" spc="-7" dirty="0">
                <a:solidFill>
                  <a:srgbClr val="FFFFFF"/>
                </a:solidFill>
                <a:latin typeface="Verdana"/>
                <a:cs typeface="Verdana"/>
              </a:rPr>
              <a:t> </a:t>
            </a:r>
            <a:r>
              <a:rPr sz="1332" dirty="0">
                <a:solidFill>
                  <a:srgbClr val="FFFFFF"/>
                </a:solidFill>
                <a:latin typeface="Verdana"/>
                <a:cs typeface="Verdana"/>
              </a:rPr>
              <a:t>we</a:t>
            </a:r>
            <a:r>
              <a:rPr sz="1332" spc="-7" dirty="0">
                <a:solidFill>
                  <a:srgbClr val="FFFFFF"/>
                </a:solidFill>
                <a:latin typeface="Verdana"/>
                <a:cs typeface="Verdana"/>
              </a:rPr>
              <a:t> h</a:t>
            </a:r>
            <a:r>
              <a:rPr sz="1332" spc="-13" dirty="0">
                <a:solidFill>
                  <a:srgbClr val="FFFFFF"/>
                </a:solidFill>
                <a:latin typeface="Verdana"/>
                <a:cs typeface="Verdana"/>
              </a:rPr>
              <a:t>av</a:t>
            </a:r>
            <a:r>
              <a:rPr sz="1332" dirty="0">
                <a:solidFill>
                  <a:srgbClr val="FFFFFF"/>
                </a:solidFill>
                <a:latin typeface="Verdana"/>
                <a:cs typeface="Verdana"/>
              </a:rPr>
              <a:t>e</a:t>
            </a:r>
            <a:r>
              <a:rPr sz="1332" spc="-7" dirty="0">
                <a:solidFill>
                  <a:srgbClr val="FFFFFF"/>
                </a:solidFill>
                <a:latin typeface="Verdana"/>
                <a:cs typeface="Verdana"/>
              </a:rPr>
              <a:t> re</a:t>
            </a:r>
            <a:r>
              <a:rPr sz="1332" dirty="0">
                <a:solidFill>
                  <a:srgbClr val="FFFFFF"/>
                </a:solidFill>
                <a:latin typeface="Verdana"/>
                <a:cs typeface="Verdana"/>
              </a:rPr>
              <a:t>d</a:t>
            </a:r>
            <a:r>
              <a:rPr sz="1332" spc="-7" dirty="0">
                <a:solidFill>
                  <a:srgbClr val="FFFFFF"/>
                </a:solidFill>
                <a:latin typeface="Verdana"/>
                <a:cs typeface="Verdana"/>
              </a:rPr>
              <a:t>u</a:t>
            </a:r>
            <a:r>
              <a:rPr sz="1332" dirty="0">
                <a:solidFill>
                  <a:srgbClr val="FFFFFF"/>
                </a:solidFill>
                <a:latin typeface="Verdana"/>
                <a:cs typeface="Verdana"/>
              </a:rPr>
              <a:t>c</a:t>
            </a:r>
            <a:r>
              <a:rPr sz="1332" spc="-7" dirty="0">
                <a:solidFill>
                  <a:srgbClr val="FFFFFF"/>
                </a:solidFill>
                <a:latin typeface="Verdana"/>
                <a:cs typeface="Verdana"/>
              </a:rPr>
              <a:t>e</a:t>
            </a:r>
            <a:r>
              <a:rPr sz="1332" dirty="0">
                <a:solidFill>
                  <a:srgbClr val="FFFFFF"/>
                </a:solidFill>
                <a:latin typeface="Verdana"/>
                <a:cs typeface="Verdana"/>
              </a:rPr>
              <a:t>d</a:t>
            </a:r>
            <a:r>
              <a:rPr sz="1332" spc="-7" dirty="0">
                <a:solidFill>
                  <a:srgbClr val="FFFFFF"/>
                </a:solidFill>
                <a:latin typeface="Verdana"/>
                <a:cs typeface="Verdana"/>
              </a:rPr>
              <a:t> </a:t>
            </a:r>
            <a:r>
              <a:rPr sz="1332" dirty="0">
                <a:solidFill>
                  <a:srgbClr val="FFFFFF"/>
                </a:solidFill>
                <a:latin typeface="Verdana"/>
                <a:cs typeface="Verdana"/>
              </a:rPr>
              <a:t>o</a:t>
            </a:r>
            <a:r>
              <a:rPr sz="1332" spc="-7" dirty="0">
                <a:solidFill>
                  <a:srgbClr val="FFFFFF"/>
                </a:solidFill>
                <a:latin typeface="Verdana"/>
                <a:cs typeface="Verdana"/>
              </a:rPr>
              <a:t>u</a:t>
            </a:r>
            <a:r>
              <a:rPr sz="1332" dirty="0">
                <a:solidFill>
                  <a:srgbClr val="FFFFFF"/>
                </a:solidFill>
                <a:latin typeface="Verdana"/>
                <a:cs typeface="Verdana"/>
              </a:rPr>
              <a:t>r d</a:t>
            </a:r>
            <a:r>
              <a:rPr sz="1332" spc="-7" dirty="0">
                <a:solidFill>
                  <a:srgbClr val="FFFFFF"/>
                </a:solidFill>
                <a:latin typeface="Verdana"/>
                <a:cs typeface="Verdana"/>
              </a:rPr>
              <a:t>e</a:t>
            </a:r>
            <a:r>
              <a:rPr sz="1332" dirty="0">
                <a:solidFill>
                  <a:srgbClr val="FFFFFF"/>
                </a:solidFill>
                <a:latin typeface="Verdana"/>
                <a:cs typeface="Verdana"/>
              </a:rPr>
              <a:t>li</a:t>
            </a:r>
            <a:r>
              <a:rPr sz="1332" spc="-13" dirty="0">
                <a:solidFill>
                  <a:srgbClr val="FFFFFF"/>
                </a:solidFill>
                <a:latin typeface="Verdana"/>
                <a:cs typeface="Verdana"/>
              </a:rPr>
              <a:t>v</a:t>
            </a:r>
            <a:r>
              <a:rPr sz="1332" spc="-7" dirty="0">
                <a:solidFill>
                  <a:srgbClr val="FFFFFF"/>
                </a:solidFill>
                <a:latin typeface="Verdana"/>
                <a:cs typeface="Verdana"/>
              </a:rPr>
              <a:t>er</a:t>
            </a:r>
            <a:r>
              <a:rPr sz="1332" dirty="0">
                <a:solidFill>
                  <a:srgbClr val="FFFFFF"/>
                </a:solidFill>
                <a:latin typeface="Verdana"/>
                <a:cs typeface="Verdana"/>
              </a:rPr>
              <a:t>y</a:t>
            </a:r>
            <a:r>
              <a:rPr sz="1332" spc="-7" dirty="0">
                <a:solidFill>
                  <a:srgbClr val="FFFFFF"/>
                </a:solidFill>
                <a:latin typeface="Verdana"/>
                <a:cs typeface="Verdana"/>
              </a:rPr>
              <a:t> </a:t>
            </a:r>
            <a:r>
              <a:rPr sz="1332" dirty="0">
                <a:solidFill>
                  <a:srgbClr val="FFFFFF"/>
                </a:solidFill>
                <a:latin typeface="Verdana"/>
                <a:cs typeface="Verdana"/>
              </a:rPr>
              <a:t>costs</a:t>
            </a:r>
            <a:r>
              <a:rPr sz="1332" spc="-7" dirty="0">
                <a:solidFill>
                  <a:srgbClr val="FFFFFF"/>
                </a:solidFill>
                <a:latin typeface="Verdana"/>
                <a:cs typeface="Verdana"/>
              </a:rPr>
              <a:t> an</a:t>
            </a:r>
            <a:r>
              <a:rPr sz="1332" dirty="0">
                <a:solidFill>
                  <a:srgbClr val="FFFFFF"/>
                </a:solidFill>
                <a:latin typeface="Verdana"/>
                <a:cs typeface="Verdana"/>
              </a:rPr>
              <a:t>d</a:t>
            </a:r>
            <a:r>
              <a:rPr sz="1332" spc="-7" dirty="0">
                <a:solidFill>
                  <a:srgbClr val="FFFFFF"/>
                </a:solidFill>
                <a:latin typeface="Verdana"/>
                <a:cs typeface="Verdana"/>
              </a:rPr>
              <a:t> f</a:t>
            </a:r>
            <a:r>
              <a:rPr sz="1332" dirty="0">
                <a:solidFill>
                  <a:srgbClr val="FFFFFF"/>
                </a:solidFill>
                <a:latin typeface="Verdana"/>
                <a:cs typeface="Verdana"/>
              </a:rPr>
              <a:t>i</a:t>
            </a:r>
            <a:r>
              <a:rPr sz="1332" spc="-7" dirty="0">
                <a:solidFill>
                  <a:srgbClr val="FFFFFF"/>
                </a:solidFill>
                <a:latin typeface="Verdana"/>
                <a:cs typeface="Verdana"/>
              </a:rPr>
              <a:t>n</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une</a:t>
            </a:r>
            <a:r>
              <a:rPr sz="1332" dirty="0">
                <a:solidFill>
                  <a:srgbClr val="FFFFFF"/>
                </a:solidFill>
                <a:latin typeface="Verdana"/>
                <a:cs typeface="Verdana"/>
              </a:rPr>
              <a:t>d o</a:t>
            </a:r>
            <a:r>
              <a:rPr sz="1332" spc="-7" dirty="0">
                <a:solidFill>
                  <a:srgbClr val="FFFFFF"/>
                </a:solidFill>
                <a:latin typeface="Verdana"/>
                <a:cs typeface="Verdana"/>
              </a:rPr>
              <a:t>u</a:t>
            </a:r>
            <a:r>
              <a:rPr sz="1332" dirty="0">
                <a:solidFill>
                  <a:srgbClr val="FFFFFF"/>
                </a:solidFill>
                <a:latin typeface="Verdana"/>
                <a:cs typeface="Verdana"/>
              </a:rPr>
              <a:t>r</a:t>
            </a:r>
            <a:r>
              <a:rPr sz="1332" spc="-7" dirty="0">
                <a:solidFill>
                  <a:srgbClr val="FFFFFF"/>
                </a:solidFill>
                <a:latin typeface="Verdana"/>
                <a:cs typeface="Verdana"/>
              </a:rPr>
              <a:t> </a:t>
            </a:r>
            <a:r>
              <a:rPr sz="1332" dirty="0">
                <a:solidFill>
                  <a:srgbClr val="FFFFFF"/>
                </a:solidFill>
                <a:latin typeface="Verdana"/>
                <a:cs typeface="Verdana"/>
              </a:rPr>
              <a:t>o</a:t>
            </a:r>
            <a:r>
              <a:rPr sz="1332" spc="-7" dirty="0">
                <a:solidFill>
                  <a:srgbClr val="FFFFFF"/>
                </a:solidFill>
                <a:latin typeface="Verdana"/>
                <a:cs typeface="Verdana"/>
              </a:rPr>
              <a:t>r</a:t>
            </a:r>
            <a:r>
              <a:rPr sz="1332" dirty="0">
                <a:solidFill>
                  <a:srgbClr val="FFFFFF"/>
                </a:solidFill>
                <a:latin typeface="Verdana"/>
                <a:cs typeface="Verdana"/>
              </a:rPr>
              <a:t>d</a:t>
            </a:r>
            <a:r>
              <a:rPr sz="1332" spc="-7" dirty="0">
                <a:solidFill>
                  <a:srgbClr val="FFFFFF"/>
                </a:solidFill>
                <a:latin typeface="Verdana"/>
                <a:cs typeface="Verdana"/>
              </a:rPr>
              <a:t>e</a:t>
            </a:r>
            <a:r>
              <a:rPr sz="1332" dirty="0">
                <a:solidFill>
                  <a:srgbClr val="FFFFFF"/>
                </a:solidFill>
                <a:latin typeface="Verdana"/>
                <a:cs typeface="Verdana"/>
              </a:rPr>
              <a:t>r</a:t>
            </a:r>
            <a:r>
              <a:rPr sz="1332" spc="-7" dirty="0">
                <a:solidFill>
                  <a:srgbClr val="FFFFFF"/>
                </a:solidFill>
                <a:latin typeface="Verdana"/>
                <a:cs typeface="Verdana"/>
              </a:rPr>
              <a:t> </a:t>
            </a:r>
            <a:r>
              <a:rPr sz="1332" dirty="0">
                <a:solidFill>
                  <a:srgbClr val="FFFFFF"/>
                </a:solidFill>
                <a:latin typeface="Verdana"/>
                <a:cs typeface="Verdana"/>
              </a:rPr>
              <a:t>to</a:t>
            </a:r>
            <a:r>
              <a:rPr sz="1332" spc="-7" dirty="0">
                <a:solidFill>
                  <a:srgbClr val="FFFFFF"/>
                </a:solidFill>
                <a:latin typeface="Verdana"/>
                <a:cs typeface="Verdana"/>
              </a:rPr>
              <a:t> </a:t>
            </a:r>
            <a:r>
              <a:rPr sz="1332" dirty="0">
                <a:solidFill>
                  <a:srgbClr val="FFFFFF"/>
                </a:solidFill>
                <a:latin typeface="Verdana"/>
                <a:cs typeface="Verdana"/>
              </a:rPr>
              <a:t>c</a:t>
            </a:r>
            <a:r>
              <a:rPr sz="1332" spc="-7" dirty="0">
                <a:solidFill>
                  <a:srgbClr val="FFFFFF"/>
                </a:solidFill>
                <a:latin typeface="Verdana"/>
                <a:cs typeface="Verdana"/>
              </a:rPr>
              <a:t>a</a:t>
            </a:r>
            <a:r>
              <a:rPr sz="1332" dirty="0">
                <a:solidFill>
                  <a:srgbClr val="FFFFFF"/>
                </a:solidFill>
                <a:latin typeface="Verdana"/>
                <a:cs typeface="Verdana"/>
              </a:rPr>
              <a:t>sh</a:t>
            </a:r>
            <a:r>
              <a:rPr sz="1332" spc="-7" dirty="0">
                <a:solidFill>
                  <a:srgbClr val="FFFFFF"/>
                </a:solidFill>
                <a:latin typeface="Verdana"/>
                <a:cs typeface="Verdana"/>
              </a:rPr>
              <a:t> </a:t>
            </a:r>
            <a:r>
              <a:rPr sz="1332" dirty="0">
                <a:solidFill>
                  <a:srgbClr val="FFFFFF"/>
                </a:solidFill>
                <a:latin typeface="Verdana"/>
                <a:cs typeface="Verdana"/>
              </a:rPr>
              <a:t>p</a:t>
            </a:r>
            <a:r>
              <a:rPr sz="1332" spc="-7" dirty="0">
                <a:solidFill>
                  <a:srgbClr val="FFFFFF"/>
                </a:solidFill>
                <a:latin typeface="Verdana"/>
                <a:cs typeface="Verdana"/>
              </a:rPr>
              <a:t>r</a:t>
            </a:r>
            <a:r>
              <a:rPr sz="1332" dirty="0">
                <a:solidFill>
                  <a:srgbClr val="FFFFFF"/>
                </a:solidFill>
                <a:latin typeface="Verdana"/>
                <a:cs typeface="Verdana"/>
              </a:rPr>
              <a:t>oc</a:t>
            </a:r>
            <a:r>
              <a:rPr sz="1332" spc="-7" dirty="0">
                <a:solidFill>
                  <a:srgbClr val="FFFFFF"/>
                </a:solidFill>
                <a:latin typeface="Verdana"/>
                <a:cs typeface="Verdana"/>
              </a:rPr>
              <a:t>e</a:t>
            </a:r>
            <a:r>
              <a:rPr sz="1332" dirty="0">
                <a:solidFill>
                  <a:srgbClr val="FFFFFF"/>
                </a:solidFill>
                <a:latin typeface="Verdana"/>
                <a:cs typeface="Verdana"/>
              </a:rPr>
              <a:t>ss</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
        <p:nvSpPr>
          <p:cNvPr id="4" name="object 4"/>
          <p:cNvSpPr/>
          <p:nvPr/>
        </p:nvSpPr>
        <p:spPr>
          <a:xfrm>
            <a:off x="4467803" y="1003596"/>
            <a:ext cx="2274725" cy="1425720"/>
          </a:xfrm>
          <a:custGeom>
            <a:avLst/>
            <a:gdLst/>
            <a:ahLst/>
            <a:cxnLst/>
            <a:rect l="l" t="t" r="r" b="b"/>
            <a:pathLst>
              <a:path w="1708150" h="1070610">
                <a:moveTo>
                  <a:pt x="1599717" y="0"/>
                </a:moveTo>
                <a:lnTo>
                  <a:pt x="147904" y="0"/>
                </a:lnTo>
                <a:lnTo>
                  <a:pt x="147209" y="528852"/>
                </a:lnTo>
                <a:lnTo>
                  <a:pt x="145076" y="540898"/>
                </a:lnTo>
                <a:lnTo>
                  <a:pt x="129638" y="575759"/>
                </a:lnTo>
                <a:lnTo>
                  <a:pt x="101099" y="605716"/>
                </a:lnTo>
                <a:lnTo>
                  <a:pt x="65799" y="621574"/>
                </a:lnTo>
                <a:lnTo>
                  <a:pt x="39903" y="624725"/>
                </a:lnTo>
                <a:lnTo>
                  <a:pt x="0" y="624725"/>
                </a:lnTo>
                <a:lnTo>
                  <a:pt x="694" y="694459"/>
                </a:lnTo>
                <a:lnTo>
                  <a:pt x="18265" y="741367"/>
                </a:lnTo>
                <a:lnTo>
                  <a:pt x="46799" y="771324"/>
                </a:lnTo>
                <a:lnTo>
                  <a:pt x="82102" y="787182"/>
                </a:lnTo>
                <a:lnTo>
                  <a:pt x="108000" y="790333"/>
                </a:lnTo>
                <a:lnTo>
                  <a:pt x="1272400" y="790333"/>
                </a:lnTo>
                <a:lnTo>
                  <a:pt x="1552282" y="1070216"/>
                </a:lnTo>
                <a:lnTo>
                  <a:pt x="1552282" y="790333"/>
                </a:lnTo>
                <a:lnTo>
                  <a:pt x="1611845" y="789638"/>
                </a:lnTo>
                <a:lnTo>
                  <a:pt x="1623891" y="787506"/>
                </a:lnTo>
                <a:lnTo>
                  <a:pt x="1658752" y="772067"/>
                </a:lnTo>
                <a:lnTo>
                  <a:pt x="1688711" y="743530"/>
                </a:lnTo>
                <a:lnTo>
                  <a:pt x="1704568" y="708232"/>
                </a:lnTo>
                <a:lnTo>
                  <a:pt x="1707718" y="682332"/>
                </a:lnTo>
                <a:lnTo>
                  <a:pt x="1707023" y="95874"/>
                </a:lnTo>
                <a:lnTo>
                  <a:pt x="1689453" y="48966"/>
                </a:lnTo>
                <a:lnTo>
                  <a:pt x="1660920" y="19008"/>
                </a:lnTo>
                <a:lnTo>
                  <a:pt x="1625621" y="3150"/>
                </a:lnTo>
                <a:lnTo>
                  <a:pt x="1612819" y="796"/>
                </a:lnTo>
                <a:lnTo>
                  <a:pt x="1599717" y="0"/>
                </a:lnTo>
                <a:close/>
              </a:path>
            </a:pathLst>
          </a:custGeom>
          <a:solidFill>
            <a:srgbClr val="DB4C70"/>
          </a:solidFill>
        </p:spPr>
        <p:txBody>
          <a:bodyPr wrap="square" lIns="0" tIns="0" rIns="0" bIns="0" rtlCol="0"/>
          <a:lstStyle/>
          <a:p>
            <a:endParaRPr sz="2397" dirty="0"/>
          </a:p>
        </p:txBody>
      </p:sp>
      <p:sp>
        <p:nvSpPr>
          <p:cNvPr id="5" name="object 5"/>
          <p:cNvSpPr/>
          <p:nvPr/>
        </p:nvSpPr>
        <p:spPr>
          <a:xfrm>
            <a:off x="4467804" y="1003596"/>
            <a:ext cx="197030" cy="832093"/>
          </a:xfrm>
          <a:custGeom>
            <a:avLst/>
            <a:gdLst/>
            <a:ahLst/>
            <a:cxnLst/>
            <a:rect l="l" t="t" r="r" b="b"/>
            <a:pathLst>
              <a:path w="147954" h="624840">
                <a:moveTo>
                  <a:pt x="147904" y="0"/>
                </a:moveTo>
                <a:lnTo>
                  <a:pt x="95877" y="694"/>
                </a:lnTo>
                <a:lnTo>
                  <a:pt x="48968" y="18265"/>
                </a:lnTo>
                <a:lnTo>
                  <a:pt x="19007" y="46803"/>
                </a:lnTo>
                <a:lnTo>
                  <a:pt x="3149" y="82101"/>
                </a:lnTo>
                <a:lnTo>
                  <a:pt x="0" y="108000"/>
                </a:lnTo>
                <a:lnTo>
                  <a:pt x="0" y="624725"/>
                </a:lnTo>
                <a:lnTo>
                  <a:pt x="52026" y="624030"/>
                </a:lnTo>
                <a:lnTo>
                  <a:pt x="98930" y="606459"/>
                </a:lnTo>
                <a:lnTo>
                  <a:pt x="128897" y="577922"/>
                </a:lnTo>
                <a:lnTo>
                  <a:pt x="144754" y="542624"/>
                </a:lnTo>
                <a:lnTo>
                  <a:pt x="147904" y="516724"/>
                </a:lnTo>
                <a:lnTo>
                  <a:pt x="147904" y="0"/>
                </a:lnTo>
                <a:close/>
              </a:path>
            </a:pathLst>
          </a:custGeom>
          <a:solidFill>
            <a:srgbClr val="B22A5D"/>
          </a:solidFill>
        </p:spPr>
        <p:txBody>
          <a:bodyPr wrap="square" lIns="0" tIns="0" rIns="0" bIns="0" rtlCol="0"/>
          <a:lstStyle/>
          <a:p>
            <a:endParaRPr sz="2397" dirty="0"/>
          </a:p>
        </p:txBody>
      </p:sp>
      <p:sp>
        <p:nvSpPr>
          <p:cNvPr id="6" name="object 6"/>
          <p:cNvSpPr/>
          <p:nvPr/>
        </p:nvSpPr>
        <p:spPr>
          <a:xfrm>
            <a:off x="1328955" y="2096874"/>
            <a:ext cx="2774774" cy="1535076"/>
          </a:xfrm>
          <a:custGeom>
            <a:avLst/>
            <a:gdLst/>
            <a:ahLst/>
            <a:cxnLst/>
            <a:rect l="l" t="t" r="r" b="b"/>
            <a:pathLst>
              <a:path w="2122170" h="1151889">
                <a:moveTo>
                  <a:pt x="399326" y="0"/>
                </a:moveTo>
                <a:lnTo>
                  <a:pt x="95873" y="694"/>
                </a:lnTo>
                <a:lnTo>
                  <a:pt x="48966" y="18266"/>
                </a:lnTo>
                <a:lnTo>
                  <a:pt x="19008" y="46805"/>
                </a:lnTo>
                <a:lnTo>
                  <a:pt x="3150" y="82104"/>
                </a:lnTo>
                <a:lnTo>
                  <a:pt x="0" y="108000"/>
                </a:lnTo>
                <a:lnTo>
                  <a:pt x="206" y="775592"/>
                </a:lnTo>
                <a:lnTo>
                  <a:pt x="9525" y="813255"/>
                </a:lnTo>
                <a:lnTo>
                  <a:pt x="31622" y="845273"/>
                </a:lnTo>
                <a:lnTo>
                  <a:pt x="68712" y="869509"/>
                </a:lnTo>
                <a:lnTo>
                  <a:pt x="106870" y="876896"/>
                </a:lnTo>
                <a:lnTo>
                  <a:pt x="106870" y="1151699"/>
                </a:lnTo>
                <a:lnTo>
                  <a:pt x="381647" y="876909"/>
                </a:lnTo>
                <a:lnTo>
                  <a:pt x="679163" y="871671"/>
                </a:lnTo>
                <a:lnTo>
                  <a:pt x="683905" y="861174"/>
                </a:lnTo>
                <a:lnTo>
                  <a:pt x="708571" y="829208"/>
                </a:lnTo>
                <a:lnTo>
                  <a:pt x="741794" y="809165"/>
                </a:lnTo>
                <a:lnTo>
                  <a:pt x="780059" y="802157"/>
                </a:lnTo>
                <a:lnTo>
                  <a:pt x="2118563" y="794225"/>
                </a:lnTo>
                <a:lnTo>
                  <a:pt x="2120811" y="781706"/>
                </a:lnTo>
                <a:lnTo>
                  <a:pt x="2121573" y="768908"/>
                </a:lnTo>
                <a:lnTo>
                  <a:pt x="2120878" y="95882"/>
                </a:lnTo>
                <a:lnTo>
                  <a:pt x="2119957" y="90677"/>
                </a:lnTo>
                <a:lnTo>
                  <a:pt x="399326" y="90677"/>
                </a:lnTo>
                <a:lnTo>
                  <a:pt x="399326" y="0"/>
                </a:lnTo>
                <a:close/>
              </a:path>
              <a:path w="2122170" h="1151889">
                <a:moveTo>
                  <a:pt x="2013572" y="0"/>
                </a:moveTo>
                <a:lnTo>
                  <a:pt x="490004" y="0"/>
                </a:lnTo>
                <a:lnTo>
                  <a:pt x="399326" y="90677"/>
                </a:lnTo>
                <a:lnTo>
                  <a:pt x="2119957" y="90677"/>
                </a:lnTo>
                <a:lnTo>
                  <a:pt x="2118746" y="83838"/>
                </a:lnTo>
                <a:lnTo>
                  <a:pt x="2103306" y="48977"/>
                </a:lnTo>
                <a:lnTo>
                  <a:pt x="2074764" y="19012"/>
                </a:lnTo>
                <a:lnTo>
                  <a:pt x="2039466" y="3150"/>
                </a:lnTo>
                <a:lnTo>
                  <a:pt x="2013572" y="0"/>
                </a:lnTo>
                <a:close/>
              </a:path>
            </a:pathLst>
          </a:custGeom>
          <a:solidFill>
            <a:srgbClr val="9AC67A"/>
          </a:solidFill>
        </p:spPr>
        <p:txBody>
          <a:bodyPr wrap="square" lIns="0" tIns="0" rIns="0" bIns="0" rtlCol="0"/>
          <a:lstStyle/>
          <a:p>
            <a:endParaRPr sz="2397" dirty="0"/>
          </a:p>
        </p:txBody>
      </p:sp>
      <p:sp>
        <p:nvSpPr>
          <p:cNvPr id="7" name="object 7"/>
          <p:cNvSpPr/>
          <p:nvPr/>
        </p:nvSpPr>
        <p:spPr>
          <a:xfrm>
            <a:off x="1839508" y="2101045"/>
            <a:ext cx="120924" cy="120924"/>
          </a:xfrm>
          <a:custGeom>
            <a:avLst/>
            <a:gdLst/>
            <a:ahLst/>
            <a:cxnLst/>
            <a:rect l="l" t="t" r="r" b="b"/>
            <a:pathLst>
              <a:path w="90805" h="90805">
                <a:moveTo>
                  <a:pt x="90678" y="0"/>
                </a:moveTo>
                <a:lnTo>
                  <a:pt x="0" y="0"/>
                </a:lnTo>
                <a:lnTo>
                  <a:pt x="0" y="90677"/>
                </a:lnTo>
                <a:lnTo>
                  <a:pt x="90678" y="0"/>
                </a:lnTo>
                <a:close/>
              </a:path>
            </a:pathLst>
          </a:custGeom>
          <a:solidFill>
            <a:srgbClr val="71A367"/>
          </a:solidFill>
        </p:spPr>
        <p:txBody>
          <a:bodyPr wrap="square" lIns="0" tIns="0" rIns="0" bIns="0" rtlCol="0"/>
          <a:lstStyle/>
          <a:p>
            <a:endParaRPr sz="2397" dirty="0"/>
          </a:p>
        </p:txBody>
      </p:sp>
      <p:sp>
        <p:nvSpPr>
          <p:cNvPr id="8" name="object 8"/>
          <p:cNvSpPr/>
          <p:nvPr/>
        </p:nvSpPr>
        <p:spPr>
          <a:xfrm>
            <a:off x="2186702" y="2718677"/>
            <a:ext cx="3548217" cy="1396969"/>
          </a:xfrm>
          <a:custGeom>
            <a:avLst/>
            <a:gdLst/>
            <a:ahLst/>
            <a:cxnLst/>
            <a:rect l="l" t="t" r="r" b="b"/>
            <a:pathLst>
              <a:path w="2700654" h="1049020">
                <a:moveTo>
                  <a:pt x="2564777" y="0"/>
                </a:moveTo>
                <a:lnTo>
                  <a:pt x="2262847" y="301929"/>
                </a:lnTo>
                <a:lnTo>
                  <a:pt x="1442404" y="307173"/>
                </a:lnTo>
                <a:lnTo>
                  <a:pt x="1437656" y="317668"/>
                </a:lnTo>
                <a:lnTo>
                  <a:pt x="1412988" y="349630"/>
                </a:lnTo>
                <a:lnTo>
                  <a:pt x="1379765" y="369674"/>
                </a:lnTo>
                <a:lnTo>
                  <a:pt x="1341501" y="376681"/>
                </a:lnTo>
                <a:lnTo>
                  <a:pt x="3004" y="384614"/>
                </a:lnTo>
                <a:lnTo>
                  <a:pt x="757" y="397133"/>
                </a:lnTo>
                <a:lnTo>
                  <a:pt x="0" y="409930"/>
                </a:lnTo>
                <a:lnTo>
                  <a:pt x="693" y="952973"/>
                </a:lnTo>
                <a:lnTo>
                  <a:pt x="2825" y="965020"/>
                </a:lnTo>
                <a:lnTo>
                  <a:pt x="18261" y="999883"/>
                </a:lnTo>
                <a:lnTo>
                  <a:pt x="46795" y="1029842"/>
                </a:lnTo>
                <a:lnTo>
                  <a:pt x="82093" y="1045704"/>
                </a:lnTo>
                <a:lnTo>
                  <a:pt x="107988" y="1048854"/>
                </a:lnTo>
                <a:lnTo>
                  <a:pt x="2604606" y="1048160"/>
                </a:lnTo>
                <a:lnTo>
                  <a:pt x="2651511" y="1030589"/>
                </a:lnTo>
                <a:lnTo>
                  <a:pt x="2681477" y="1002053"/>
                </a:lnTo>
                <a:lnTo>
                  <a:pt x="2697339" y="966756"/>
                </a:lnTo>
                <a:lnTo>
                  <a:pt x="2700489" y="940854"/>
                </a:lnTo>
                <a:lnTo>
                  <a:pt x="2699795" y="397811"/>
                </a:lnTo>
                <a:lnTo>
                  <a:pt x="2682223" y="350907"/>
                </a:lnTo>
                <a:lnTo>
                  <a:pt x="2653681" y="320942"/>
                </a:lnTo>
                <a:lnTo>
                  <a:pt x="2618383" y="305080"/>
                </a:lnTo>
                <a:lnTo>
                  <a:pt x="2592489" y="301929"/>
                </a:lnTo>
                <a:lnTo>
                  <a:pt x="2564777" y="301929"/>
                </a:lnTo>
                <a:lnTo>
                  <a:pt x="2564777" y="0"/>
                </a:lnTo>
                <a:close/>
              </a:path>
            </a:pathLst>
          </a:custGeom>
          <a:solidFill>
            <a:srgbClr val="758DC0"/>
          </a:solidFill>
        </p:spPr>
        <p:txBody>
          <a:bodyPr wrap="square" lIns="0" tIns="0" rIns="0" bIns="0" rtlCol="0"/>
          <a:lstStyle/>
          <a:p>
            <a:endParaRPr sz="2397" dirty="0"/>
          </a:p>
        </p:txBody>
      </p:sp>
      <p:sp>
        <p:nvSpPr>
          <p:cNvPr id="9" name="object 9"/>
          <p:cNvSpPr/>
          <p:nvPr/>
        </p:nvSpPr>
        <p:spPr>
          <a:xfrm>
            <a:off x="2186703" y="3116830"/>
            <a:ext cx="1917027" cy="152224"/>
          </a:xfrm>
          <a:custGeom>
            <a:avLst/>
            <a:gdLst/>
            <a:ahLst/>
            <a:cxnLst/>
            <a:rect l="l" t="t" r="r" b="b"/>
            <a:pathLst>
              <a:path w="1439545" h="74930">
                <a:moveTo>
                  <a:pt x="1439011" y="0"/>
                </a:moveTo>
                <a:lnTo>
                  <a:pt x="96054" y="207"/>
                </a:lnTo>
                <a:lnTo>
                  <a:pt x="58394" y="9528"/>
                </a:lnTo>
                <a:lnTo>
                  <a:pt x="26377" y="31635"/>
                </a:lnTo>
                <a:lnTo>
                  <a:pt x="0" y="74752"/>
                </a:lnTo>
                <a:lnTo>
                  <a:pt x="1341095" y="74642"/>
                </a:lnTo>
                <a:lnTo>
                  <a:pt x="1386686" y="61169"/>
                </a:lnTo>
                <a:lnTo>
                  <a:pt x="1421037" y="33650"/>
                </a:lnTo>
                <a:lnTo>
                  <a:pt x="1439011" y="0"/>
                </a:lnTo>
                <a:close/>
              </a:path>
            </a:pathLst>
          </a:custGeom>
          <a:solidFill>
            <a:srgbClr val="577B98"/>
          </a:solidFill>
        </p:spPr>
        <p:txBody>
          <a:bodyPr wrap="square" lIns="0" tIns="0" rIns="0" bIns="0" rtlCol="0"/>
          <a:lstStyle/>
          <a:p>
            <a:endParaRPr sz="2397" dirty="0"/>
          </a:p>
        </p:txBody>
      </p:sp>
      <p:sp>
        <p:nvSpPr>
          <p:cNvPr id="10" name="object 10"/>
          <p:cNvSpPr/>
          <p:nvPr/>
        </p:nvSpPr>
        <p:spPr>
          <a:xfrm>
            <a:off x="6030109" y="2428793"/>
            <a:ext cx="2734742" cy="1614294"/>
          </a:xfrm>
          <a:custGeom>
            <a:avLst/>
            <a:gdLst/>
            <a:ahLst/>
            <a:cxnLst/>
            <a:rect l="l" t="t" r="r" b="b"/>
            <a:pathLst>
              <a:path w="2053590" h="1212214">
                <a:moveTo>
                  <a:pt x="100253" y="0"/>
                </a:moveTo>
                <a:lnTo>
                  <a:pt x="95093" y="293801"/>
                </a:lnTo>
                <a:lnTo>
                  <a:pt x="94975" y="294598"/>
                </a:lnTo>
                <a:lnTo>
                  <a:pt x="83232" y="296722"/>
                </a:lnTo>
                <a:lnTo>
                  <a:pt x="71588" y="300299"/>
                </a:lnTo>
                <a:lnTo>
                  <a:pt x="37880" y="320318"/>
                </a:lnTo>
                <a:lnTo>
                  <a:pt x="12313" y="351719"/>
                </a:lnTo>
                <a:lnTo>
                  <a:pt x="796" y="388701"/>
                </a:lnTo>
                <a:lnTo>
                  <a:pt x="0" y="401802"/>
                </a:lnTo>
                <a:lnTo>
                  <a:pt x="694" y="1116066"/>
                </a:lnTo>
                <a:lnTo>
                  <a:pt x="18266" y="1162970"/>
                </a:lnTo>
                <a:lnTo>
                  <a:pt x="46807" y="1192935"/>
                </a:lnTo>
                <a:lnTo>
                  <a:pt x="82106" y="1208797"/>
                </a:lnTo>
                <a:lnTo>
                  <a:pt x="108000" y="1211948"/>
                </a:lnTo>
                <a:lnTo>
                  <a:pt x="1933219" y="1211948"/>
                </a:lnTo>
                <a:lnTo>
                  <a:pt x="1933219" y="1114272"/>
                </a:lnTo>
                <a:lnTo>
                  <a:pt x="2052517" y="1114272"/>
                </a:lnTo>
                <a:lnTo>
                  <a:pt x="2052451" y="389679"/>
                </a:lnTo>
                <a:lnTo>
                  <a:pt x="2034878" y="342771"/>
                </a:lnTo>
                <a:lnTo>
                  <a:pt x="2006337" y="312814"/>
                </a:lnTo>
                <a:lnTo>
                  <a:pt x="1971039" y="296952"/>
                </a:lnTo>
                <a:lnTo>
                  <a:pt x="1945144" y="293801"/>
                </a:lnTo>
                <a:lnTo>
                  <a:pt x="394055" y="293801"/>
                </a:lnTo>
                <a:lnTo>
                  <a:pt x="100253" y="0"/>
                </a:lnTo>
                <a:close/>
              </a:path>
              <a:path w="2053590" h="1212214">
                <a:moveTo>
                  <a:pt x="2052517" y="1114272"/>
                </a:moveTo>
                <a:lnTo>
                  <a:pt x="1933219" y="1114272"/>
                </a:lnTo>
                <a:lnTo>
                  <a:pt x="2009571" y="1190625"/>
                </a:lnTo>
                <a:lnTo>
                  <a:pt x="2040832" y="1154021"/>
                </a:lnTo>
                <a:lnTo>
                  <a:pt x="2052348" y="1117043"/>
                </a:lnTo>
                <a:lnTo>
                  <a:pt x="2052517" y="1114272"/>
                </a:lnTo>
                <a:close/>
              </a:path>
            </a:pathLst>
          </a:custGeom>
          <a:solidFill>
            <a:srgbClr val="DB4C70"/>
          </a:solidFill>
        </p:spPr>
        <p:txBody>
          <a:bodyPr wrap="square" lIns="0" tIns="0" rIns="0" bIns="0" rtlCol="0"/>
          <a:lstStyle/>
          <a:p>
            <a:endParaRPr sz="2397" dirty="0"/>
          </a:p>
        </p:txBody>
      </p:sp>
      <p:sp>
        <p:nvSpPr>
          <p:cNvPr id="11" name="object 11"/>
          <p:cNvSpPr/>
          <p:nvPr/>
        </p:nvSpPr>
        <p:spPr>
          <a:xfrm>
            <a:off x="8491969" y="4017766"/>
            <a:ext cx="2826071" cy="1352151"/>
          </a:xfrm>
          <a:custGeom>
            <a:avLst/>
            <a:gdLst/>
            <a:ahLst/>
            <a:cxnLst/>
            <a:rect l="l" t="t" r="r" b="b"/>
            <a:pathLst>
              <a:path w="2122170" h="1015364">
                <a:moveTo>
                  <a:pt x="157275" y="0"/>
                </a:moveTo>
                <a:lnTo>
                  <a:pt x="122182" y="15638"/>
                </a:lnTo>
                <a:lnTo>
                  <a:pt x="96470" y="18746"/>
                </a:lnTo>
                <a:lnTo>
                  <a:pt x="84545" y="18746"/>
                </a:lnTo>
                <a:lnTo>
                  <a:pt x="81640" y="191521"/>
                </a:lnTo>
                <a:lnTo>
                  <a:pt x="37944" y="214639"/>
                </a:lnTo>
                <a:lnTo>
                  <a:pt x="12313" y="246180"/>
                </a:lnTo>
                <a:lnTo>
                  <a:pt x="796" y="283159"/>
                </a:lnTo>
                <a:lnTo>
                  <a:pt x="0" y="296254"/>
                </a:lnTo>
                <a:lnTo>
                  <a:pt x="694" y="918977"/>
                </a:lnTo>
                <a:lnTo>
                  <a:pt x="18266" y="965886"/>
                </a:lnTo>
                <a:lnTo>
                  <a:pt x="46804" y="995846"/>
                </a:lnTo>
                <a:lnTo>
                  <a:pt x="82105" y="1011707"/>
                </a:lnTo>
                <a:lnTo>
                  <a:pt x="108002" y="1014858"/>
                </a:lnTo>
                <a:lnTo>
                  <a:pt x="2025700" y="1014163"/>
                </a:lnTo>
                <a:lnTo>
                  <a:pt x="2072608" y="996593"/>
                </a:lnTo>
                <a:lnTo>
                  <a:pt x="2102565" y="968059"/>
                </a:lnTo>
                <a:lnTo>
                  <a:pt x="2118423" y="932756"/>
                </a:lnTo>
                <a:lnTo>
                  <a:pt x="2121574" y="906857"/>
                </a:lnTo>
                <a:lnTo>
                  <a:pt x="2120879" y="284131"/>
                </a:lnTo>
                <a:lnTo>
                  <a:pt x="2103308" y="237227"/>
                </a:lnTo>
                <a:lnTo>
                  <a:pt x="2074770" y="207260"/>
                </a:lnTo>
                <a:lnTo>
                  <a:pt x="2039472" y="191403"/>
                </a:lnTo>
                <a:lnTo>
                  <a:pt x="2013573" y="188253"/>
                </a:lnTo>
                <a:lnTo>
                  <a:pt x="351727" y="188253"/>
                </a:lnTo>
                <a:lnTo>
                  <a:pt x="157275" y="0"/>
                </a:lnTo>
                <a:close/>
              </a:path>
            </a:pathLst>
          </a:custGeom>
          <a:solidFill>
            <a:srgbClr val="758DC0"/>
          </a:solidFill>
        </p:spPr>
        <p:txBody>
          <a:bodyPr wrap="square" lIns="0" tIns="0" rIns="0" bIns="0" rtlCol="0"/>
          <a:lstStyle/>
          <a:p>
            <a:endParaRPr sz="2397" dirty="0"/>
          </a:p>
        </p:txBody>
      </p:sp>
      <p:sp>
        <p:nvSpPr>
          <p:cNvPr id="12" name="object 12"/>
          <p:cNvSpPr/>
          <p:nvPr/>
        </p:nvSpPr>
        <p:spPr>
          <a:xfrm>
            <a:off x="8604557" y="3912656"/>
            <a:ext cx="102320" cy="130226"/>
          </a:xfrm>
          <a:custGeom>
            <a:avLst/>
            <a:gdLst/>
            <a:ahLst/>
            <a:cxnLst/>
            <a:rect l="l" t="t" r="r" b="b"/>
            <a:pathLst>
              <a:path w="76834" h="97789">
                <a:moveTo>
                  <a:pt x="0" y="0"/>
                </a:moveTo>
                <a:lnTo>
                  <a:pt x="0" y="97675"/>
                </a:lnTo>
                <a:lnTo>
                  <a:pt x="16418" y="97582"/>
                </a:lnTo>
                <a:lnTo>
                  <a:pt x="54030" y="89124"/>
                </a:lnTo>
                <a:lnTo>
                  <a:pt x="76352" y="76352"/>
                </a:lnTo>
                <a:lnTo>
                  <a:pt x="0" y="0"/>
                </a:lnTo>
                <a:close/>
              </a:path>
            </a:pathLst>
          </a:custGeom>
          <a:solidFill>
            <a:srgbClr val="6B5795"/>
          </a:solidFill>
        </p:spPr>
        <p:txBody>
          <a:bodyPr wrap="square" lIns="0" tIns="0" rIns="0" bIns="0" rtlCol="0"/>
          <a:lstStyle/>
          <a:p>
            <a:endParaRPr sz="2397" dirty="0"/>
          </a:p>
        </p:txBody>
      </p:sp>
      <p:sp>
        <p:nvSpPr>
          <p:cNvPr id="13" name="object 13"/>
          <p:cNvSpPr/>
          <p:nvPr/>
        </p:nvSpPr>
        <p:spPr>
          <a:xfrm>
            <a:off x="5644943" y="4390450"/>
            <a:ext cx="2597753" cy="1586388"/>
          </a:xfrm>
          <a:custGeom>
            <a:avLst/>
            <a:gdLst/>
            <a:ahLst/>
            <a:cxnLst/>
            <a:rect l="l" t="t" r="r" b="b"/>
            <a:pathLst>
              <a:path w="1950720" h="1191260">
                <a:moveTo>
                  <a:pt x="1842427" y="0"/>
                </a:moveTo>
                <a:lnTo>
                  <a:pt x="95882" y="694"/>
                </a:lnTo>
                <a:lnTo>
                  <a:pt x="48977" y="18266"/>
                </a:lnTo>
                <a:lnTo>
                  <a:pt x="19012" y="46808"/>
                </a:lnTo>
                <a:lnTo>
                  <a:pt x="3150" y="82106"/>
                </a:lnTo>
                <a:lnTo>
                  <a:pt x="0" y="108000"/>
                </a:lnTo>
                <a:lnTo>
                  <a:pt x="694" y="796699"/>
                </a:lnTo>
                <a:lnTo>
                  <a:pt x="18266" y="843603"/>
                </a:lnTo>
                <a:lnTo>
                  <a:pt x="46808" y="873568"/>
                </a:lnTo>
                <a:lnTo>
                  <a:pt x="82106" y="889430"/>
                </a:lnTo>
                <a:lnTo>
                  <a:pt x="108000" y="892581"/>
                </a:lnTo>
                <a:lnTo>
                  <a:pt x="218706" y="892581"/>
                </a:lnTo>
                <a:lnTo>
                  <a:pt x="218706" y="1190739"/>
                </a:lnTo>
                <a:lnTo>
                  <a:pt x="516851" y="892581"/>
                </a:lnTo>
                <a:lnTo>
                  <a:pt x="1854540" y="891887"/>
                </a:lnTo>
                <a:lnTo>
                  <a:pt x="1866584" y="889755"/>
                </a:lnTo>
                <a:lnTo>
                  <a:pt x="1901446" y="874317"/>
                </a:lnTo>
                <a:lnTo>
                  <a:pt x="1931406" y="845776"/>
                </a:lnTo>
                <a:lnTo>
                  <a:pt x="1947264" y="810476"/>
                </a:lnTo>
                <a:lnTo>
                  <a:pt x="1950415" y="784580"/>
                </a:lnTo>
                <a:lnTo>
                  <a:pt x="1949721" y="95886"/>
                </a:lnTo>
                <a:lnTo>
                  <a:pt x="1932154" y="48979"/>
                </a:lnTo>
                <a:lnTo>
                  <a:pt x="1903619" y="19012"/>
                </a:lnTo>
                <a:lnTo>
                  <a:pt x="1868321" y="3150"/>
                </a:lnTo>
                <a:lnTo>
                  <a:pt x="1855522" y="796"/>
                </a:lnTo>
                <a:lnTo>
                  <a:pt x="1842427" y="0"/>
                </a:lnTo>
                <a:close/>
              </a:path>
            </a:pathLst>
          </a:custGeom>
          <a:solidFill>
            <a:srgbClr val="9AC67A"/>
          </a:solidFill>
        </p:spPr>
        <p:txBody>
          <a:bodyPr wrap="square" lIns="0" tIns="0" rIns="0" bIns="0" rtlCol="0"/>
          <a:lstStyle/>
          <a:p>
            <a:endParaRPr sz="2397" dirty="0"/>
          </a:p>
        </p:txBody>
      </p:sp>
      <p:sp>
        <p:nvSpPr>
          <p:cNvPr id="14" name="object 14"/>
          <p:cNvSpPr/>
          <p:nvPr/>
        </p:nvSpPr>
        <p:spPr>
          <a:xfrm>
            <a:off x="7244644" y="1277392"/>
            <a:ext cx="2833682" cy="1489987"/>
          </a:xfrm>
          <a:custGeom>
            <a:avLst/>
            <a:gdLst/>
            <a:ahLst/>
            <a:cxnLst/>
            <a:rect l="l" t="t" r="r" b="b"/>
            <a:pathLst>
              <a:path w="2127884" h="1118870">
                <a:moveTo>
                  <a:pt x="2019528" y="0"/>
                </a:moveTo>
                <a:lnTo>
                  <a:pt x="95873" y="694"/>
                </a:lnTo>
                <a:lnTo>
                  <a:pt x="48965" y="18265"/>
                </a:lnTo>
                <a:lnTo>
                  <a:pt x="19007" y="46803"/>
                </a:lnTo>
                <a:lnTo>
                  <a:pt x="3149" y="82101"/>
                </a:lnTo>
                <a:lnTo>
                  <a:pt x="0" y="108000"/>
                </a:lnTo>
                <a:lnTo>
                  <a:pt x="207" y="719260"/>
                </a:lnTo>
                <a:lnTo>
                  <a:pt x="9528" y="756920"/>
                </a:lnTo>
                <a:lnTo>
                  <a:pt x="31635" y="788936"/>
                </a:lnTo>
                <a:lnTo>
                  <a:pt x="74836" y="815353"/>
                </a:lnTo>
                <a:lnTo>
                  <a:pt x="100253" y="820292"/>
                </a:lnTo>
                <a:lnTo>
                  <a:pt x="100253" y="1118730"/>
                </a:lnTo>
                <a:lnTo>
                  <a:pt x="398411" y="820572"/>
                </a:lnTo>
                <a:lnTo>
                  <a:pt x="2031647" y="819877"/>
                </a:lnTo>
                <a:lnTo>
                  <a:pt x="2043691" y="817745"/>
                </a:lnTo>
                <a:lnTo>
                  <a:pt x="2078551" y="802305"/>
                </a:lnTo>
                <a:lnTo>
                  <a:pt x="2108516" y="773764"/>
                </a:lnTo>
                <a:lnTo>
                  <a:pt x="2124378" y="738466"/>
                </a:lnTo>
                <a:lnTo>
                  <a:pt x="2127529" y="712571"/>
                </a:lnTo>
                <a:lnTo>
                  <a:pt x="2126834" y="95873"/>
                </a:lnTo>
                <a:lnTo>
                  <a:pt x="2109263" y="48966"/>
                </a:lnTo>
                <a:lnTo>
                  <a:pt x="2080724" y="19008"/>
                </a:lnTo>
                <a:lnTo>
                  <a:pt x="2045425" y="3150"/>
                </a:lnTo>
                <a:lnTo>
                  <a:pt x="2032625" y="796"/>
                </a:lnTo>
                <a:lnTo>
                  <a:pt x="2019528" y="0"/>
                </a:lnTo>
                <a:close/>
              </a:path>
            </a:pathLst>
          </a:custGeom>
          <a:solidFill>
            <a:srgbClr val="9AC67A"/>
          </a:solidFill>
        </p:spPr>
        <p:txBody>
          <a:bodyPr wrap="square" lIns="0" tIns="0" rIns="0" bIns="0" rtlCol="0"/>
          <a:lstStyle/>
          <a:p>
            <a:endParaRPr sz="2397" dirty="0"/>
          </a:p>
        </p:txBody>
      </p:sp>
      <p:sp>
        <p:nvSpPr>
          <p:cNvPr id="15" name="object 15"/>
          <p:cNvSpPr/>
          <p:nvPr/>
        </p:nvSpPr>
        <p:spPr>
          <a:xfrm>
            <a:off x="1129591" y="4377123"/>
            <a:ext cx="4054761" cy="1322554"/>
          </a:xfrm>
          <a:custGeom>
            <a:avLst/>
            <a:gdLst/>
            <a:ahLst/>
            <a:cxnLst/>
            <a:rect l="l" t="t" r="r" b="b"/>
            <a:pathLst>
              <a:path w="3044825" h="993139">
                <a:moveTo>
                  <a:pt x="2936468" y="0"/>
                </a:moveTo>
                <a:lnTo>
                  <a:pt x="95881" y="694"/>
                </a:lnTo>
                <a:lnTo>
                  <a:pt x="48972" y="18266"/>
                </a:lnTo>
                <a:lnTo>
                  <a:pt x="19012" y="46808"/>
                </a:lnTo>
                <a:lnTo>
                  <a:pt x="3150" y="82106"/>
                </a:lnTo>
                <a:lnTo>
                  <a:pt x="0" y="108000"/>
                </a:lnTo>
                <a:lnTo>
                  <a:pt x="694" y="604318"/>
                </a:lnTo>
                <a:lnTo>
                  <a:pt x="18265" y="651223"/>
                </a:lnTo>
                <a:lnTo>
                  <a:pt x="46802" y="681189"/>
                </a:lnTo>
                <a:lnTo>
                  <a:pt x="82103" y="697050"/>
                </a:lnTo>
                <a:lnTo>
                  <a:pt x="108000" y="700201"/>
                </a:lnTo>
                <a:lnTo>
                  <a:pt x="2656078" y="700201"/>
                </a:lnTo>
                <a:lnTo>
                  <a:pt x="2948914" y="993038"/>
                </a:lnTo>
                <a:lnTo>
                  <a:pt x="2949930" y="699354"/>
                </a:lnTo>
                <a:lnTo>
                  <a:pt x="2961651" y="697197"/>
                </a:lnTo>
                <a:lnTo>
                  <a:pt x="2973154" y="693642"/>
                </a:lnTo>
                <a:lnTo>
                  <a:pt x="3006572" y="673714"/>
                </a:lnTo>
                <a:lnTo>
                  <a:pt x="3032156" y="642275"/>
                </a:lnTo>
                <a:lnTo>
                  <a:pt x="3043672" y="605296"/>
                </a:lnTo>
                <a:lnTo>
                  <a:pt x="3044469" y="592200"/>
                </a:lnTo>
                <a:lnTo>
                  <a:pt x="3043774" y="95882"/>
                </a:lnTo>
                <a:lnTo>
                  <a:pt x="3026202" y="48977"/>
                </a:lnTo>
                <a:lnTo>
                  <a:pt x="2997661" y="19012"/>
                </a:lnTo>
                <a:lnTo>
                  <a:pt x="2962363" y="3150"/>
                </a:lnTo>
                <a:lnTo>
                  <a:pt x="2949564" y="796"/>
                </a:lnTo>
                <a:lnTo>
                  <a:pt x="2936468" y="0"/>
                </a:lnTo>
                <a:close/>
              </a:path>
            </a:pathLst>
          </a:custGeom>
          <a:solidFill>
            <a:srgbClr val="DB4C70"/>
          </a:solidFill>
        </p:spPr>
        <p:txBody>
          <a:bodyPr wrap="square" lIns="0" tIns="0" rIns="0" bIns="0" rtlCol="0"/>
          <a:lstStyle/>
          <a:p>
            <a:endParaRPr sz="2397" dirty="0"/>
          </a:p>
        </p:txBody>
      </p:sp>
      <p:sp>
        <p:nvSpPr>
          <p:cNvPr id="16" name="object 16"/>
          <p:cNvSpPr txBox="1"/>
          <p:nvPr/>
        </p:nvSpPr>
        <p:spPr>
          <a:xfrm>
            <a:off x="4625165" y="1127977"/>
            <a:ext cx="1922946" cy="819968"/>
          </a:xfrm>
          <a:prstGeom prst="rect">
            <a:avLst/>
          </a:prstGeom>
        </p:spPr>
        <p:txBody>
          <a:bodyPr vert="horz" wrap="square" lIns="0" tIns="0" rIns="0" bIns="0" rtlCol="0">
            <a:spAutoFit/>
          </a:bodyPr>
          <a:lstStyle/>
          <a:p>
            <a:pPr marL="16913" marR="6765" indent="115006" algn="r"/>
            <a:r>
              <a:rPr sz="1332" dirty="0">
                <a:solidFill>
                  <a:srgbClr val="FFFFFF"/>
                </a:solidFill>
                <a:latin typeface="Verdana"/>
                <a:cs typeface="Verdana"/>
              </a:rPr>
              <a:t>“</a:t>
            </a:r>
            <a:r>
              <a:rPr sz="1332" spc="-40" dirty="0">
                <a:solidFill>
                  <a:srgbClr val="FFFFFF"/>
                </a:solidFill>
                <a:latin typeface="Verdana"/>
                <a:cs typeface="Verdana"/>
              </a:rPr>
              <a:t>Z</a:t>
            </a:r>
            <a:r>
              <a:rPr sz="1332" spc="-7" dirty="0">
                <a:solidFill>
                  <a:srgbClr val="FFFFFF"/>
                </a:solidFill>
                <a:latin typeface="Verdana"/>
                <a:cs typeface="Verdana"/>
              </a:rPr>
              <a:t>e</a:t>
            </a:r>
            <a:r>
              <a:rPr sz="1332" dirty="0">
                <a:solidFill>
                  <a:srgbClr val="FFFFFF"/>
                </a:solidFill>
                <a:latin typeface="Verdana"/>
                <a:cs typeface="Verdana"/>
              </a:rPr>
              <a:t>t</a:t>
            </a:r>
            <a:r>
              <a:rPr sz="1332" spc="-7" dirty="0">
                <a:solidFill>
                  <a:srgbClr val="FFFFFF"/>
                </a:solidFill>
                <a:latin typeface="Verdana"/>
                <a:cs typeface="Verdana"/>
              </a:rPr>
              <a:t>a</a:t>
            </a:r>
            <a:r>
              <a:rPr sz="1332" dirty="0">
                <a:solidFill>
                  <a:srgbClr val="FFFFFF"/>
                </a:solidFill>
                <a:latin typeface="Verdana"/>
                <a:cs typeface="Verdana"/>
              </a:rPr>
              <a:t>docs</a:t>
            </a:r>
            <a:r>
              <a:rPr sz="1332" spc="-7" dirty="0">
                <a:solidFill>
                  <a:srgbClr val="FFFFFF"/>
                </a:solidFill>
                <a:latin typeface="Verdana"/>
                <a:cs typeface="Verdana"/>
              </a:rPr>
              <a:t> </a:t>
            </a:r>
            <a:r>
              <a:rPr sz="1332" dirty="0">
                <a:solidFill>
                  <a:srgbClr val="FFFFFF"/>
                </a:solidFill>
                <a:latin typeface="Verdana"/>
                <a:cs typeface="Verdana"/>
              </a:rPr>
              <a:t>do</a:t>
            </a:r>
            <a:r>
              <a:rPr sz="1332" spc="-7" dirty="0">
                <a:solidFill>
                  <a:srgbClr val="FFFFFF"/>
                </a:solidFill>
                <a:latin typeface="Verdana"/>
                <a:cs typeface="Verdana"/>
              </a:rPr>
              <a:t>e</a:t>
            </a:r>
            <a:r>
              <a:rPr sz="1332" dirty="0">
                <a:solidFill>
                  <a:srgbClr val="FFFFFF"/>
                </a:solidFill>
                <a:latin typeface="Verdana"/>
                <a:cs typeface="Verdana"/>
              </a:rPr>
              <a:t>s</a:t>
            </a:r>
            <a:r>
              <a:rPr sz="1332" spc="-7" dirty="0">
                <a:solidFill>
                  <a:srgbClr val="FFFFFF"/>
                </a:solidFill>
                <a:latin typeface="Verdana"/>
                <a:cs typeface="Verdana"/>
              </a:rPr>
              <a:t> a</a:t>
            </a:r>
            <a:r>
              <a:rPr sz="1332" dirty="0">
                <a:solidFill>
                  <a:srgbClr val="FFFFFF"/>
                </a:solidFill>
                <a:latin typeface="Verdana"/>
                <a:cs typeface="Verdana"/>
              </a:rPr>
              <a:t>ll of t</a:t>
            </a:r>
            <a:r>
              <a:rPr sz="1332" spc="-7" dirty="0">
                <a:solidFill>
                  <a:srgbClr val="FFFFFF"/>
                </a:solidFill>
                <a:latin typeface="Verdana"/>
                <a:cs typeface="Verdana"/>
              </a:rPr>
              <a:t>h</a:t>
            </a:r>
            <a:r>
              <a:rPr sz="1332" dirty="0">
                <a:solidFill>
                  <a:srgbClr val="FFFFFF"/>
                </a:solidFill>
                <a:latin typeface="Verdana"/>
                <a:cs typeface="Verdana"/>
              </a:rPr>
              <a:t>e</a:t>
            </a:r>
            <a:r>
              <a:rPr sz="1332" spc="-7" dirty="0">
                <a:solidFill>
                  <a:srgbClr val="FFFFFF"/>
                </a:solidFill>
                <a:latin typeface="Verdana"/>
                <a:cs typeface="Verdana"/>
              </a:rPr>
              <a:t> har</a:t>
            </a:r>
            <a:r>
              <a:rPr sz="1332" dirty="0">
                <a:solidFill>
                  <a:srgbClr val="FFFFFF"/>
                </a:solidFill>
                <a:latin typeface="Verdana"/>
                <a:cs typeface="Verdana"/>
              </a:rPr>
              <a:t>d</a:t>
            </a:r>
            <a:r>
              <a:rPr sz="1332" spc="-7" dirty="0">
                <a:solidFill>
                  <a:srgbClr val="FFFFFF"/>
                </a:solidFill>
                <a:latin typeface="Verdana"/>
                <a:cs typeface="Verdana"/>
              </a:rPr>
              <a:t> </a:t>
            </a:r>
            <a:r>
              <a:rPr sz="1332" dirty="0">
                <a:solidFill>
                  <a:srgbClr val="FFFFFF"/>
                </a:solidFill>
                <a:latin typeface="Verdana"/>
                <a:cs typeface="Verdana"/>
              </a:rPr>
              <a:t>wo</a:t>
            </a:r>
            <a:r>
              <a:rPr sz="1332" spc="-7" dirty="0">
                <a:solidFill>
                  <a:srgbClr val="FFFFFF"/>
                </a:solidFill>
                <a:latin typeface="Verdana"/>
                <a:cs typeface="Verdana"/>
              </a:rPr>
              <a:t>r</a:t>
            </a:r>
            <a:r>
              <a:rPr sz="1332" dirty="0">
                <a:solidFill>
                  <a:srgbClr val="FFFFFF"/>
                </a:solidFill>
                <a:latin typeface="Verdana"/>
                <a:cs typeface="Verdana"/>
              </a:rPr>
              <a:t>k</a:t>
            </a:r>
            <a:r>
              <a:rPr sz="1332" spc="-7" dirty="0">
                <a:solidFill>
                  <a:srgbClr val="FFFFFF"/>
                </a:solidFill>
                <a:latin typeface="Verdana"/>
                <a:cs typeface="Verdana"/>
              </a:rPr>
              <a:t> an</a:t>
            </a:r>
            <a:r>
              <a:rPr sz="1332" dirty="0">
                <a:solidFill>
                  <a:srgbClr val="FFFFFF"/>
                </a:solidFill>
                <a:latin typeface="Verdana"/>
                <a:cs typeface="Verdana"/>
              </a:rPr>
              <a:t>d</a:t>
            </a:r>
            <a:r>
              <a:rPr sz="1332" spc="-7" dirty="0">
                <a:solidFill>
                  <a:srgbClr val="FFFFFF"/>
                </a:solidFill>
                <a:latin typeface="Verdana"/>
                <a:cs typeface="Verdana"/>
              </a:rPr>
              <a:t> </a:t>
            </a:r>
            <a:r>
              <a:rPr sz="1332" spc="-20" dirty="0">
                <a:solidFill>
                  <a:srgbClr val="FFFFFF"/>
                </a:solidFill>
                <a:latin typeface="Verdana"/>
                <a:cs typeface="Verdana"/>
              </a:rPr>
              <a:t>m</a:t>
            </a:r>
            <a:r>
              <a:rPr sz="1332" dirty="0">
                <a:solidFill>
                  <a:srgbClr val="FFFFFF"/>
                </a:solidFill>
                <a:latin typeface="Verdana"/>
                <a:cs typeface="Verdana"/>
              </a:rPr>
              <a:t>y t</a:t>
            </a:r>
            <a:r>
              <a:rPr sz="1332" spc="-7" dirty="0">
                <a:solidFill>
                  <a:srgbClr val="FFFFFF"/>
                </a:solidFill>
                <a:latin typeface="Verdana"/>
                <a:cs typeface="Verdana"/>
              </a:rPr>
              <a:t>ea</a:t>
            </a:r>
            <a:r>
              <a:rPr sz="1332" dirty="0">
                <a:solidFill>
                  <a:srgbClr val="FFFFFF"/>
                </a:solidFill>
                <a:latin typeface="Verdana"/>
                <a:cs typeface="Verdana"/>
              </a:rPr>
              <a:t>m</a:t>
            </a:r>
            <a:r>
              <a:rPr sz="1332" spc="-7" dirty="0">
                <a:solidFill>
                  <a:srgbClr val="FFFFFF"/>
                </a:solidFill>
                <a:latin typeface="Verdana"/>
                <a:cs typeface="Verdana"/>
              </a:rPr>
              <a:t> </a:t>
            </a:r>
            <a:r>
              <a:rPr sz="1332" dirty="0">
                <a:solidFill>
                  <a:srgbClr val="FFFFFF"/>
                </a:solidFill>
                <a:latin typeface="Verdana"/>
                <a:cs typeface="Verdana"/>
              </a:rPr>
              <a:t>do</a:t>
            </a:r>
            <a:r>
              <a:rPr sz="1332" spc="-7" dirty="0">
                <a:solidFill>
                  <a:srgbClr val="FFFFFF"/>
                </a:solidFill>
                <a:latin typeface="Verdana"/>
                <a:cs typeface="Verdana"/>
              </a:rPr>
              <a:t>e</a:t>
            </a:r>
            <a:r>
              <a:rPr sz="1332" dirty="0">
                <a:solidFill>
                  <a:srgbClr val="FFFFFF"/>
                </a:solidFill>
                <a:latin typeface="Verdana"/>
                <a:cs typeface="Verdana"/>
              </a:rPr>
              <a:t>s</a:t>
            </a:r>
            <a:r>
              <a:rPr sz="1332" spc="-7" dirty="0">
                <a:solidFill>
                  <a:srgbClr val="FFFFFF"/>
                </a:solidFill>
                <a:latin typeface="Verdana"/>
                <a:cs typeface="Verdana"/>
              </a:rPr>
              <a:t>n</a:t>
            </a:r>
            <a:r>
              <a:rPr sz="1332" spc="20" dirty="0">
                <a:solidFill>
                  <a:srgbClr val="FFFFFF"/>
                </a:solidFill>
                <a:latin typeface="Verdana"/>
                <a:cs typeface="Verdana"/>
              </a:rPr>
              <a:t>’</a:t>
            </a:r>
            <a:r>
              <a:rPr sz="1332" dirty="0">
                <a:solidFill>
                  <a:srgbClr val="FFFFFF"/>
                </a:solidFill>
                <a:latin typeface="Verdana"/>
                <a:cs typeface="Verdana"/>
              </a:rPr>
              <a:t>t</a:t>
            </a:r>
            <a:r>
              <a:rPr sz="1332" spc="-7" dirty="0">
                <a:solidFill>
                  <a:srgbClr val="FFFFFF"/>
                </a:solidFill>
                <a:latin typeface="Verdana"/>
                <a:cs typeface="Verdana"/>
              </a:rPr>
              <a:t> nee</a:t>
            </a:r>
            <a:r>
              <a:rPr sz="1332" dirty="0">
                <a:solidFill>
                  <a:srgbClr val="FFFFFF"/>
                </a:solidFill>
                <a:latin typeface="Verdana"/>
                <a:cs typeface="Verdana"/>
              </a:rPr>
              <a:t>d</a:t>
            </a:r>
            <a:r>
              <a:rPr sz="1332" spc="-7" dirty="0">
                <a:solidFill>
                  <a:srgbClr val="FFFFFF"/>
                </a:solidFill>
                <a:latin typeface="Verdana"/>
                <a:cs typeface="Verdana"/>
              </a:rPr>
              <a:t> </a:t>
            </a:r>
            <a:r>
              <a:rPr sz="1332" dirty="0">
                <a:solidFill>
                  <a:srgbClr val="FFFFFF"/>
                </a:solidFill>
                <a:latin typeface="Verdana"/>
                <a:cs typeface="Verdana"/>
              </a:rPr>
              <a:t>to </a:t>
            </a:r>
            <a:r>
              <a:rPr sz="1332" spc="-7" dirty="0">
                <a:solidFill>
                  <a:srgbClr val="FFFFFF"/>
                </a:solidFill>
                <a:latin typeface="Verdana"/>
                <a:cs typeface="Verdana"/>
              </a:rPr>
              <a:t>ex</a:t>
            </a:r>
            <a:r>
              <a:rPr sz="1332" dirty="0">
                <a:solidFill>
                  <a:srgbClr val="FFFFFF"/>
                </a:solidFill>
                <a:latin typeface="Verdana"/>
                <a:cs typeface="Verdana"/>
              </a:rPr>
              <a:t>it</a:t>
            </a:r>
            <a:r>
              <a:rPr sz="1332" spc="-7" dirty="0">
                <a:solidFill>
                  <a:srgbClr val="FFFFFF"/>
                </a:solidFill>
                <a:latin typeface="Verdana"/>
                <a:cs typeface="Verdana"/>
              </a:rPr>
              <a:t> fr</a:t>
            </a:r>
            <a:r>
              <a:rPr sz="1332" dirty="0">
                <a:solidFill>
                  <a:srgbClr val="FFFFFF"/>
                </a:solidFill>
                <a:latin typeface="Verdana"/>
                <a:cs typeface="Verdana"/>
              </a:rPr>
              <a:t>om</a:t>
            </a:r>
            <a:r>
              <a:rPr sz="1332" spc="-7" dirty="0">
                <a:solidFill>
                  <a:srgbClr val="FFFFFF"/>
                </a:solidFill>
                <a:latin typeface="Verdana"/>
                <a:cs typeface="Verdana"/>
              </a:rPr>
              <a:t> </a:t>
            </a:r>
            <a:r>
              <a:rPr sz="1332" dirty="0">
                <a:solidFill>
                  <a:srgbClr val="FFFFFF"/>
                </a:solidFill>
                <a:latin typeface="Verdana"/>
                <a:cs typeface="Verdana"/>
              </a:rPr>
              <a:t>N</a:t>
            </a:r>
            <a:r>
              <a:rPr sz="1332" spc="-40" dirty="0">
                <a:solidFill>
                  <a:srgbClr val="FFFFFF"/>
                </a:solidFill>
                <a:latin typeface="Verdana"/>
                <a:cs typeface="Verdana"/>
              </a:rPr>
              <a:t>A</a:t>
            </a:r>
            <a:r>
              <a:rPr sz="1332" spc="-193" dirty="0">
                <a:solidFill>
                  <a:srgbClr val="FFFFFF"/>
                </a:solidFill>
                <a:latin typeface="Verdana"/>
                <a:cs typeface="Verdana"/>
              </a:rPr>
              <a:t>V</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
        <p:nvSpPr>
          <p:cNvPr id="17" name="object 17"/>
          <p:cNvSpPr txBox="1"/>
          <p:nvPr/>
        </p:nvSpPr>
        <p:spPr>
          <a:xfrm>
            <a:off x="1395724" y="2263501"/>
            <a:ext cx="2630732" cy="819968"/>
          </a:xfrm>
          <a:prstGeom prst="rect">
            <a:avLst/>
          </a:prstGeom>
        </p:spPr>
        <p:txBody>
          <a:bodyPr vert="horz" wrap="square" lIns="0" tIns="0" rIns="0" bIns="0" rtlCol="0">
            <a:spAutoFit/>
          </a:bodyPr>
          <a:lstStyle/>
          <a:p>
            <a:pPr marL="16913"/>
            <a:r>
              <a:rPr sz="1332" dirty="0">
                <a:solidFill>
                  <a:srgbClr val="FFFFFF"/>
                </a:solidFill>
                <a:latin typeface="Verdana"/>
                <a:cs typeface="Verdana"/>
              </a:rPr>
              <a:t>“</a:t>
            </a:r>
            <a:r>
              <a:rPr sz="1332" spc="-40" dirty="0">
                <a:solidFill>
                  <a:srgbClr val="FFFFFF"/>
                </a:solidFill>
                <a:latin typeface="Verdana"/>
                <a:cs typeface="Verdana"/>
              </a:rPr>
              <a:t>Z</a:t>
            </a:r>
            <a:r>
              <a:rPr sz="1332" spc="-7" dirty="0">
                <a:solidFill>
                  <a:srgbClr val="FFFFFF"/>
                </a:solidFill>
                <a:latin typeface="Verdana"/>
                <a:cs typeface="Verdana"/>
              </a:rPr>
              <a:t>e</a:t>
            </a:r>
            <a:r>
              <a:rPr sz="1332" dirty="0">
                <a:solidFill>
                  <a:srgbClr val="FFFFFF"/>
                </a:solidFill>
                <a:latin typeface="Verdana"/>
                <a:cs typeface="Verdana"/>
              </a:rPr>
              <a:t>t</a:t>
            </a:r>
            <a:r>
              <a:rPr sz="1332" spc="-7" dirty="0">
                <a:solidFill>
                  <a:srgbClr val="FFFFFF"/>
                </a:solidFill>
                <a:latin typeface="Verdana"/>
                <a:cs typeface="Verdana"/>
              </a:rPr>
              <a:t>a</a:t>
            </a:r>
            <a:r>
              <a:rPr sz="1332" dirty="0">
                <a:solidFill>
                  <a:srgbClr val="FFFFFF"/>
                </a:solidFill>
                <a:latin typeface="Verdana"/>
                <a:cs typeface="Verdana"/>
              </a:rPr>
              <a:t>docs</a:t>
            </a:r>
            <a:r>
              <a:rPr sz="1332" spc="-7" dirty="0">
                <a:solidFill>
                  <a:srgbClr val="FFFFFF"/>
                </a:solidFill>
                <a:latin typeface="Verdana"/>
                <a:cs typeface="Verdana"/>
              </a:rPr>
              <a:t> </a:t>
            </a:r>
            <a:r>
              <a:rPr sz="1332" dirty="0">
                <a:solidFill>
                  <a:srgbClr val="FFFFFF"/>
                </a:solidFill>
                <a:latin typeface="Verdana"/>
                <a:cs typeface="Verdana"/>
              </a:rPr>
              <a:t>is</a:t>
            </a:r>
            <a:r>
              <a:rPr sz="1332" spc="-7" dirty="0">
                <a:solidFill>
                  <a:srgbClr val="FFFFFF"/>
                </a:solidFill>
                <a:latin typeface="Verdana"/>
                <a:cs typeface="Verdana"/>
              </a:rPr>
              <a:t> </a:t>
            </a:r>
            <a:r>
              <a:rPr sz="1332" dirty="0">
                <a:solidFill>
                  <a:srgbClr val="FFFFFF"/>
                </a:solidFill>
                <a:latin typeface="Verdana"/>
                <a:cs typeface="Verdana"/>
              </a:rPr>
              <a:t>s</a:t>
            </a:r>
            <a:r>
              <a:rPr sz="1332" spc="-13" dirty="0">
                <a:solidFill>
                  <a:srgbClr val="FFFFFF"/>
                </a:solidFill>
                <a:latin typeface="Verdana"/>
                <a:cs typeface="Verdana"/>
              </a:rPr>
              <a:t>a</a:t>
            </a:r>
            <a:r>
              <a:rPr sz="1332" spc="-7" dirty="0">
                <a:solidFill>
                  <a:srgbClr val="FFFFFF"/>
                </a:solidFill>
                <a:latin typeface="Verdana"/>
                <a:cs typeface="Verdana"/>
              </a:rPr>
              <a:t>v</a:t>
            </a:r>
            <a:r>
              <a:rPr sz="1332" dirty="0">
                <a:solidFill>
                  <a:srgbClr val="FFFFFF"/>
                </a:solidFill>
                <a:latin typeface="Verdana"/>
                <a:cs typeface="Verdana"/>
              </a:rPr>
              <a:t>i</a:t>
            </a:r>
            <a:r>
              <a:rPr sz="1332" spc="-7" dirty="0">
                <a:solidFill>
                  <a:srgbClr val="FFFFFF"/>
                </a:solidFill>
                <a:latin typeface="Verdana"/>
                <a:cs typeface="Verdana"/>
              </a:rPr>
              <a:t>n</a:t>
            </a:r>
            <a:r>
              <a:rPr sz="1332" dirty="0">
                <a:solidFill>
                  <a:srgbClr val="FFFFFF"/>
                </a:solidFill>
                <a:latin typeface="Verdana"/>
                <a:cs typeface="Verdana"/>
              </a:rPr>
              <a:t>g</a:t>
            </a:r>
            <a:r>
              <a:rPr sz="1332" spc="-7" dirty="0">
                <a:solidFill>
                  <a:srgbClr val="FFFFFF"/>
                </a:solidFill>
                <a:latin typeface="Verdana"/>
                <a:cs typeface="Verdana"/>
              </a:rPr>
              <a:t> u</a:t>
            </a:r>
            <a:r>
              <a:rPr sz="1332" dirty="0">
                <a:solidFill>
                  <a:srgbClr val="FFFFFF"/>
                </a:solidFill>
                <a:latin typeface="Verdana"/>
                <a:cs typeface="Verdana"/>
              </a:rPr>
              <a:t>s</a:t>
            </a:r>
            <a:r>
              <a:rPr sz="1332" spc="-7" dirty="0">
                <a:solidFill>
                  <a:srgbClr val="FFFFFF"/>
                </a:solidFill>
                <a:latin typeface="Verdana"/>
                <a:cs typeface="Verdana"/>
              </a:rPr>
              <a:t> </a:t>
            </a:r>
            <a:r>
              <a:rPr sz="1332" spc="-13" dirty="0">
                <a:solidFill>
                  <a:srgbClr val="FFFFFF"/>
                </a:solidFill>
                <a:latin typeface="Verdana"/>
                <a:cs typeface="Verdana"/>
              </a:rPr>
              <a:t>ov</a:t>
            </a:r>
            <a:r>
              <a:rPr sz="1332" spc="-7" dirty="0">
                <a:solidFill>
                  <a:srgbClr val="FFFFFF"/>
                </a:solidFill>
                <a:latin typeface="Verdana"/>
                <a:cs typeface="Verdana"/>
              </a:rPr>
              <a:t>e</a:t>
            </a:r>
            <a:r>
              <a:rPr sz="1332" dirty="0">
                <a:solidFill>
                  <a:srgbClr val="FFFFFF"/>
                </a:solidFill>
                <a:latin typeface="Verdana"/>
                <a:cs typeface="Verdana"/>
              </a:rPr>
              <a:t>r</a:t>
            </a:r>
            <a:endParaRPr sz="1332" dirty="0">
              <a:latin typeface="Verdana"/>
              <a:cs typeface="Verdana"/>
            </a:endParaRPr>
          </a:p>
          <a:p>
            <a:pPr marL="16913" marR="6765"/>
            <a:r>
              <a:rPr sz="1332" spc="-7" dirty="0">
                <a:solidFill>
                  <a:srgbClr val="FFFFFF"/>
                </a:solidFill>
                <a:latin typeface="Verdana"/>
                <a:cs typeface="Verdana"/>
              </a:rPr>
              <a:t>10</a:t>
            </a:r>
            <a:r>
              <a:rPr sz="1332" dirty="0">
                <a:solidFill>
                  <a:srgbClr val="FFFFFF"/>
                </a:solidFill>
                <a:latin typeface="Verdana"/>
                <a:cs typeface="Verdana"/>
              </a:rPr>
              <a:t>0</a:t>
            </a:r>
            <a:r>
              <a:rPr sz="1332" spc="-7" dirty="0">
                <a:solidFill>
                  <a:srgbClr val="FFFFFF"/>
                </a:solidFill>
                <a:latin typeface="Verdana"/>
                <a:cs typeface="Verdana"/>
              </a:rPr>
              <a:t> </a:t>
            </a:r>
            <a:r>
              <a:rPr sz="1332" dirty="0">
                <a:solidFill>
                  <a:srgbClr val="FFFFFF"/>
                </a:solidFill>
                <a:latin typeface="Verdana"/>
                <a:cs typeface="Verdana"/>
              </a:rPr>
              <a:t>p</a:t>
            </a:r>
            <a:r>
              <a:rPr sz="1332" spc="-7" dirty="0">
                <a:solidFill>
                  <a:srgbClr val="FFFFFF"/>
                </a:solidFill>
                <a:latin typeface="Verdana"/>
                <a:cs typeface="Verdana"/>
              </a:rPr>
              <a:t>e</a:t>
            </a:r>
            <a:r>
              <a:rPr sz="1332" dirty="0">
                <a:solidFill>
                  <a:srgbClr val="FFFFFF"/>
                </a:solidFill>
                <a:latin typeface="Verdana"/>
                <a:cs typeface="Verdana"/>
              </a:rPr>
              <a:t>r</a:t>
            </a:r>
            <a:r>
              <a:rPr sz="1332" spc="-7" dirty="0">
                <a:solidFill>
                  <a:srgbClr val="FFFFFF"/>
                </a:solidFill>
                <a:latin typeface="Verdana"/>
                <a:cs typeface="Verdana"/>
              </a:rPr>
              <a:t> </a:t>
            </a:r>
            <a:r>
              <a:rPr sz="1332" dirty="0">
                <a:solidFill>
                  <a:srgbClr val="FFFFFF"/>
                </a:solidFill>
                <a:latin typeface="Verdana"/>
                <a:cs typeface="Verdana"/>
              </a:rPr>
              <a:t>w</a:t>
            </a:r>
            <a:r>
              <a:rPr sz="1332" spc="-7" dirty="0">
                <a:solidFill>
                  <a:srgbClr val="FFFFFF"/>
                </a:solidFill>
                <a:latin typeface="Verdana"/>
                <a:cs typeface="Verdana"/>
              </a:rPr>
              <a:t>ee</a:t>
            </a:r>
            <a:r>
              <a:rPr sz="1332" dirty="0">
                <a:solidFill>
                  <a:srgbClr val="FFFFFF"/>
                </a:solidFill>
                <a:latin typeface="Verdana"/>
                <a:cs typeface="Verdana"/>
              </a:rPr>
              <a:t>k</a:t>
            </a:r>
            <a:r>
              <a:rPr sz="1332" spc="-7" dirty="0">
                <a:solidFill>
                  <a:srgbClr val="FFFFFF"/>
                </a:solidFill>
                <a:latin typeface="Verdana"/>
                <a:cs typeface="Verdana"/>
              </a:rPr>
              <a:t> </a:t>
            </a:r>
            <a:r>
              <a:rPr sz="1332" dirty="0">
                <a:solidFill>
                  <a:srgbClr val="FFFFFF"/>
                </a:solidFill>
                <a:latin typeface="Verdana"/>
                <a:cs typeface="Verdana"/>
              </a:rPr>
              <a:t>on</a:t>
            </a:r>
            <a:r>
              <a:rPr sz="1332" spc="-7" dirty="0">
                <a:solidFill>
                  <a:srgbClr val="FFFFFF"/>
                </a:solidFill>
                <a:latin typeface="Verdana"/>
                <a:cs typeface="Verdana"/>
              </a:rPr>
              <a:t> </a:t>
            </a:r>
            <a:r>
              <a:rPr sz="1332" dirty="0">
                <a:solidFill>
                  <a:srgbClr val="FFFFFF"/>
                </a:solidFill>
                <a:latin typeface="Verdana"/>
                <a:cs typeface="Verdana"/>
              </a:rPr>
              <a:t>st</a:t>
            </a:r>
            <a:r>
              <a:rPr sz="1332" spc="-7" dirty="0">
                <a:solidFill>
                  <a:srgbClr val="FFFFFF"/>
                </a:solidFill>
                <a:latin typeface="Verdana"/>
                <a:cs typeface="Verdana"/>
              </a:rPr>
              <a:t>a</a:t>
            </a:r>
            <a:r>
              <a:rPr sz="1332" dirty="0">
                <a:solidFill>
                  <a:srgbClr val="FFFFFF"/>
                </a:solidFill>
                <a:latin typeface="Verdana"/>
                <a:cs typeface="Verdana"/>
              </a:rPr>
              <a:t>tio</a:t>
            </a:r>
            <a:r>
              <a:rPr sz="1332" spc="-7" dirty="0">
                <a:solidFill>
                  <a:srgbClr val="FFFFFF"/>
                </a:solidFill>
                <a:latin typeface="Verdana"/>
                <a:cs typeface="Verdana"/>
              </a:rPr>
              <a:t>ner</a:t>
            </a:r>
            <a:r>
              <a:rPr sz="1332" dirty="0">
                <a:solidFill>
                  <a:srgbClr val="FFFFFF"/>
                </a:solidFill>
                <a:latin typeface="Verdana"/>
                <a:cs typeface="Verdana"/>
              </a:rPr>
              <a:t>y </a:t>
            </a:r>
            <a:r>
              <a:rPr sz="1332" spc="-7" dirty="0">
                <a:solidFill>
                  <a:srgbClr val="FFFFFF"/>
                </a:solidFill>
                <a:latin typeface="Verdana"/>
                <a:cs typeface="Verdana"/>
              </a:rPr>
              <a:t>an</a:t>
            </a:r>
            <a:r>
              <a:rPr sz="1332" dirty="0">
                <a:solidFill>
                  <a:srgbClr val="FFFFFF"/>
                </a:solidFill>
                <a:latin typeface="Verdana"/>
                <a:cs typeface="Verdana"/>
              </a:rPr>
              <a:t>d</a:t>
            </a:r>
            <a:r>
              <a:rPr sz="1332" spc="-7" dirty="0">
                <a:solidFill>
                  <a:srgbClr val="FFFFFF"/>
                </a:solidFill>
                <a:latin typeface="Verdana"/>
                <a:cs typeface="Verdana"/>
              </a:rPr>
              <a:t> </a:t>
            </a:r>
            <a:r>
              <a:rPr sz="1332" dirty="0">
                <a:solidFill>
                  <a:srgbClr val="FFFFFF"/>
                </a:solidFill>
                <a:latin typeface="Verdana"/>
                <a:cs typeface="Verdana"/>
              </a:rPr>
              <a:t>p</a:t>
            </a:r>
            <a:r>
              <a:rPr sz="1332" spc="-7" dirty="0">
                <a:solidFill>
                  <a:srgbClr val="FFFFFF"/>
                </a:solidFill>
                <a:latin typeface="Verdana"/>
                <a:cs typeface="Verdana"/>
              </a:rPr>
              <a:t>o</a:t>
            </a:r>
            <a:r>
              <a:rPr sz="1332" dirty="0">
                <a:solidFill>
                  <a:srgbClr val="FFFFFF"/>
                </a:solidFill>
                <a:latin typeface="Verdana"/>
                <a:cs typeface="Verdana"/>
              </a:rPr>
              <a:t>st</a:t>
            </a:r>
            <a:r>
              <a:rPr sz="1332" spc="-7" dirty="0">
                <a:solidFill>
                  <a:srgbClr val="FFFFFF"/>
                </a:solidFill>
                <a:latin typeface="Verdana"/>
                <a:cs typeface="Verdana"/>
              </a:rPr>
              <a:t>a</a:t>
            </a:r>
            <a:r>
              <a:rPr sz="1332" dirty="0">
                <a:solidFill>
                  <a:srgbClr val="FFFFFF"/>
                </a:solidFill>
                <a:latin typeface="Verdana"/>
                <a:cs typeface="Verdana"/>
              </a:rPr>
              <a:t>ge</a:t>
            </a:r>
            <a:r>
              <a:rPr sz="1332" spc="-7" dirty="0">
                <a:solidFill>
                  <a:srgbClr val="FFFFFF"/>
                </a:solidFill>
                <a:latin typeface="Verdana"/>
                <a:cs typeface="Verdana"/>
              </a:rPr>
              <a:t> a</a:t>
            </a:r>
            <a:r>
              <a:rPr sz="1332" dirty="0">
                <a:solidFill>
                  <a:srgbClr val="FFFFFF"/>
                </a:solidFill>
                <a:latin typeface="Verdana"/>
                <a:cs typeface="Verdana"/>
              </a:rPr>
              <a:t>l</a:t>
            </a:r>
            <a:r>
              <a:rPr sz="1332" spc="-7" dirty="0">
                <a:solidFill>
                  <a:srgbClr val="FFFFFF"/>
                </a:solidFill>
                <a:latin typeface="Verdana"/>
                <a:cs typeface="Verdana"/>
              </a:rPr>
              <a:t>one</a:t>
            </a:r>
            <a:r>
              <a:rPr sz="1332" dirty="0">
                <a:solidFill>
                  <a:srgbClr val="FFFFFF"/>
                </a:solidFill>
                <a:latin typeface="Verdana"/>
                <a:cs typeface="Verdana"/>
              </a:rPr>
              <a:t>,</a:t>
            </a:r>
            <a:r>
              <a:rPr sz="1332" spc="-7" dirty="0">
                <a:solidFill>
                  <a:srgbClr val="FFFFFF"/>
                </a:solidFill>
                <a:latin typeface="Verdana"/>
                <a:cs typeface="Verdana"/>
              </a:rPr>
              <a:t> an</a:t>
            </a:r>
            <a:r>
              <a:rPr sz="1332" dirty="0">
                <a:solidFill>
                  <a:srgbClr val="FFFFFF"/>
                </a:solidFill>
                <a:latin typeface="Verdana"/>
                <a:cs typeface="Verdana"/>
              </a:rPr>
              <a:t>d</a:t>
            </a:r>
            <a:r>
              <a:rPr sz="1332" spc="-7" dirty="0">
                <a:solidFill>
                  <a:srgbClr val="FFFFFF"/>
                </a:solidFill>
                <a:latin typeface="Verdana"/>
                <a:cs typeface="Verdana"/>
              </a:rPr>
              <a:t> </a:t>
            </a:r>
            <a:r>
              <a:rPr sz="1332" spc="-13" dirty="0">
                <a:solidFill>
                  <a:srgbClr val="FFFFFF"/>
                </a:solidFill>
                <a:latin typeface="Verdana"/>
                <a:cs typeface="Verdana"/>
              </a:rPr>
              <a:t>ov</a:t>
            </a:r>
            <a:r>
              <a:rPr sz="1332" spc="-7" dirty="0">
                <a:solidFill>
                  <a:srgbClr val="FFFFFF"/>
                </a:solidFill>
                <a:latin typeface="Verdana"/>
                <a:cs typeface="Verdana"/>
              </a:rPr>
              <a:t>e</a:t>
            </a:r>
            <a:r>
              <a:rPr sz="1332" dirty="0">
                <a:solidFill>
                  <a:srgbClr val="FFFFFF"/>
                </a:solidFill>
                <a:latin typeface="Verdana"/>
                <a:cs typeface="Verdana"/>
              </a:rPr>
              <a:t>r</a:t>
            </a:r>
            <a:r>
              <a:rPr sz="1332" spc="-7" dirty="0">
                <a:solidFill>
                  <a:srgbClr val="FFFFFF"/>
                </a:solidFill>
                <a:latin typeface="Verdana"/>
                <a:cs typeface="Verdana"/>
              </a:rPr>
              <a:t> </a:t>
            </a:r>
            <a:r>
              <a:rPr sz="1332" dirty="0">
                <a:solidFill>
                  <a:srgbClr val="FFFFFF"/>
                </a:solidFill>
                <a:latin typeface="Verdana"/>
                <a:cs typeface="Verdana"/>
              </a:rPr>
              <a:t>2 </a:t>
            </a:r>
            <a:r>
              <a:rPr sz="1332" spc="-7" dirty="0">
                <a:solidFill>
                  <a:srgbClr val="FFFFFF"/>
                </a:solidFill>
                <a:latin typeface="Verdana"/>
                <a:cs typeface="Verdana"/>
              </a:rPr>
              <a:t>hour</a:t>
            </a:r>
            <a:r>
              <a:rPr sz="1332" dirty="0">
                <a:solidFill>
                  <a:srgbClr val="FFFFFF"/>
                </a:solidFill>
                <a:latin typeface="Verdana"/>
                <a:cs typeface="Verdana"/>
              </a:rPr>
              <a:t>s</a:t>
            </a:r>
            <a:r>
              <a:rPr sz="1332" spc="-7" dirty="0">
                <a:solidFill>
                  <a:srgbClr val="FFFFFF"/>
                </a:solidFill>
                <a:latin typeface="Verdana"/>
                <a:cs typeface="Verdana"/>
              </a:rPr>
              <a:t> </a:t>
            </a:r>
            <a:r>
              <a:rPr sz="1332" dirty="0">
                <a:solidFill>
                  <a:srgbClr val="FFFFFF"/>
                </a:solidFill>
                <a:latin typeface="Verdana"/>
                <a:cs typeface="Verdana"/>
              </a:rPr>
              <a:t>p</a:t>
            </a:r>
            <a:r>
              <a:rPr sz="1332" spc="-7" dirty="0">
                <a:solidFill>
                  <a:srgbClr val="FFFFFF"/>
                </a:solidFill>
                <a:latin typeface="Verdana"/>
                <a:cs typeface="Verdana"/>
              </a:rPr>
              <a:t>e</a:t>
            </a:r>
            <a:r>
              <a:rPr sz="1332" dirty="0">
                <a:solidFill>
                  <a:srgbClr val="FFFFFF"/>
                </a:solidFill>
                <a:latin typeface="Verdana"/>
                <a:cs typeface="Verdana"/>
              </a:rPr>
              <a:t>r</a:t>
            </a:r>
            <a:r>
              <a:rPr sz="1332" spc="-7" dirty="0">
                <a:solidFill>
                  <a:srgbClr val="FFFFFF"/>
                </a:solidFill>
                <a:latin typeface="Verdana"/>
                <a:cs typeface="Verdana"/>
              </a:rPr>
              <a:t> </a:t>
            </a:r>
            <a:r>
              <a:rPr sz="1332" dirty="0">
                <a:solidFill>
                  <a:srgbClr val="FFFFFF"/>
                </a:solidFill>
                <a:latin typeface="Verdana"/>
                <a:cs typeface="Verdana"/>
              </a:rPr>
              <a:t>w</a:t>
            </a:r>
            <a:r>
              <a:rPr sz="1332" spc="-7" dirty="0">
                <a:solidFill>
                  <a:srgbClr val="FFFFFF"/>
                </a:solidFill>
                <a:latin typeface="Verdana"/>
                <a:cs typeface="Verdana"/>
              </a:rPr>
              <a:t>ee</a:t>
            </a:r>
            <a:r>
              <a:rPr sz="1332" dirty="0">
                <a:solidFill>
                  <a:srgbClr val="FFFFFF"/>
                </a:solidFill>
                <a:latin typeface="Verdana"/>
                <a:cs typeface="Verdana"/>
              </a:rPr>
              <a:t>k</a:t>
            </a:r>
            <a:r>
              <a:rPr sz="1332" spc="-7" dirty="0">
                <a:solidFill>
                  <a:srgbClr val="FFFFFF"/>
                </a:solidFill>
                <a:latin typeface="Verdana"/>
                <a:cs typeface="Verdana"/>
              </a:rPr>
              <a:t> a</a:t>
            </a:r>
            <a:r>
              <a:rPr sz="1332" dirty="0">
                <a:solidFill>
                  <a:srgbClr val="FFFFFF"/>
                </a:solidFill>
                <a:latin typeface="Verdana"/>
                <a:cs typeface="Verdana"/>
              </a:rPr>
              <a:t>d</a:t>
            </a:r>
            <a:r>
              <a:rPr sz="1332" spc="-7" dirty="0">
                <a:solidFill>
                  <a:srgbClr val="FFFFFF"/>
                </a:solidFill>
                <a:latin typeface="Verdana"/>
                <a:cs typeface="Verdana"/>
              </a:rPr>
              <a:t>m</a:t>
            </a:r>
            <a:r>
              <a:rPr sz="1332" dirty="0">
                <a:solidFill>
                  <a:srgbClr val="FFFFFF"/>
                </a:solidFill>
                <a:latin typeface="Verdana"/>
                <a:cs typeface="Verdana"/>
              </a:rPr>
              <a:t>in</a:t>
            </a:r>
            <a:r>
              <a:rPr sz="1332" spc="-7" dirty="0">
                <a:solidFill>
                  <a:srgbClr val="FFFFFF"/>
                </a:solidFill>
                <a:latin typeface="Verdana"/>
                <a:cs typeface="Verdana"/>
              </a:rPr>
              <a:t> </a:t>
            </a:r>
            <a:r>
              <a:rPr sz="1332" dirty="0">
                <a:solidFill>
                  <a:srgbClr val="FFFFFF"/>
                </a:solidFill>
                <a:latin typeface="Verdana"/>
                <a:cs typeface="Verdana"/>
              </a:rPr>
              <a:t>ti</a:t>
            </a:r>
            <a:r>
              <a:rPr sz="1332" spc="-7" dirty="0">
                <a:solidFill>
                  <a:srgbClr val="FFFFFF"/>
                </a:solidFill>
                <a:latin typeface="Verdana"/>
                <a:cs typeface="Verdana"/>
              </a:rPr>
              <a:t>me</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
        <p:nvSpPr>
          <p:cNvPr id="18" name="object 18"/>
          <p:cNvSpPr txBox="1"/>
          <p:nvPr/>
        </p:nvSpPr>
        <p:spPr>
          <a:xfrm>
            <a:off x="2326787" y="3324232"/>
            <a:ext cx="3274251" cy="614977"/>
          </a:xfrm>
          <a:prstGeom prst="rect">
            <a:avLst/>
          </a:prstGeom>
        </p:spPr>
        <p:txBody>
          <a:bodyPr vert="horz" wrap="square" lIns="0" tIns="0" rIns="0" bIns="0" rtlCol="0">
            <a:spAutoFit/>
          </a:bodyPr>
          <a:lstStyle/>
          <a:p>
            <a:pPr marL="16913" marR="6765" indent="-846"/>
            <a:r>
              <a:rPr sz="1332" dirty="0">
                <a:solidFill>
                  <a:srgbClr val="FFFFFF"/>
                </a:solidFill>
                <a:latin typeface="Verdana"/>
                <a:cs typeface="Verdana"/>
              </a:rPr>
              <a:t>“I</a:t>
            </a:r>
            <a:r>
              <a:rPr sz="1332" spc="-7" dirty="0">
                <a:solidFill>
                  <a:srgbClr val="FFFFFF"/>
                </a:solidFill>
                <a:latin typeface="Verdana"/>
                <a:cs typeface="Verdana"/>
              </a:rPr>
              <a:t> no</a:t>
            </a:r>
            <a:r>
              <a:rPr sz="1332" dirty="0">
                <a:solidFill>
                  <a:srgbClr val="FFFFFF"/>
                </a:solidFill>
                <a:latin typeface="Verdana"/>
                <a:cs typeface="Verdana"/>
              </a:rPr>
              <a:t>w </a:t>
            </a:r>
            <a:r>
              <a:rPr sz="1332" spc="-7" dirty="0">
                <a:solidFill>
                  <a:srgbClr val="FFFFFF"/>
                </a:solidFill>
                <a:latin typeface="Verdana"/>
                <a:cs typeface="Verdana"/>
              </a:rPr>
              <a:t>h</a:t>
            </a:r>
            <a:r>
              <a:rPr sz="1332" spc="-13" dirty="0">
                <a:solidFill>
                  <a:srgbClr val="FFFFFF"/>
                </a:solidFill>
                <a:latin typeface="Verdana"/>
                <a:cs typeface="Verdana"/>
              </a:rPr>
              <a:t>av</a:t>
            </a:r>
            <a:r>
              <a:rPr sz="1332" dirty="0">
                <a:solidFill>
                  <a:srgbClr val="FFFFFF"/>
                </a:solidFill>
                <a:latin typeface="Verdana"/>
                <a:cs typeface="Verdana"/>
              </a:rPr>
              <a:t>e</a:t>
            </a:r>
            <a:r>
              <a:rPr sz="1332" spc="-7" dirty="0">
                <a:solidFill>
                  <a:srgbClr val="FFFFFF"/>
                </a:solidFill>
                <a:latin typeface="Verdana"/>
                <a:cs typeface="Verdana"/>
              </a:rPr>
              <a:t> mor</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ti</a:t>
            </a:r>
            <a:r>
              <a:rPr sz="1332" spc="-7" dirty="0">
                <a:solidFill>
                  <a:srgbClr val="FFFFFF"/>
                </a:solidFill>
                <a:latin typeface="Verdana"/>
                <a:cs typeface="Verdana"/>
              </a:rPr>
              <a:t>m</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to</a:t>
            </a:r>
            <a:r>
              <a:rPr sz="1332" spc="-7" dirty="0">
                <a:solidFill>
                  <a:srgbClr val="FFFFFF"/>
                </a:solidFill>
                <a:latin typeface="Verdana"/>
                <a:cs typeface="Verdana"/>
              </a:rPr>
              <a:t> </a:t>
            </a:r>
            <a:r>
              <a:rPr sz="1332" dirty="0">
                <a:solidFill>
                  <a:srgbClr val="FFFFFF"/>
                </a:solidFill>
                <a:latin typeface="Verdana"/>
                <a:cs typeface="Verdana"/>
              </a:rPr>
              <a:t>c</a:t>
            </a:r>
            <a:r>
              <a:rPr sz="1332" spc="-7" dirty="0">
                <a:solidFill>
                  <a:srgbClr val="FFFFFF"/>
                </a:solidFill>
                <a:latin typeface="Verdana"/>
                <a:cs typeface="Verdana"/>
              </a:rPr>
              <a:t>ha</a:t>
            </a:r>
            <a:r>
              <a:rPr sz="1332" dirty="0">
                <a:solidFill>
                  <a:srgbClr val="FFFFFF"/>
                </a:solidFill>
                <a:latin typeface="Verdana"/>
                <a:cs typeface="Verdana"/>
              </a:rPr>
              <a:t>se</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e d</a:t>
            </a:r>
            <a:r>
              <a:rPr sz="1332" spc="-7" dirty="0">
                <a:solidFill>
                  <a:srgbClr val="FFFFFF"/>
                </a:solidFill>
                <a:latin typeface="Verdana"/>
                <a:cs typeface="Verdana"/>
              </a:rPr>
              <a:t>e</a:t>
            </a:r>
            <a:r>
              <a:rPr sz="1332" dirty="0">
                <a:solidFill>
                  <a:srgbClr val="FFFFFF"/>
                </a:solidFill>
                <a:latin typeface="Verdana"/>
                <a:cs typeface="Verdana"/>
              </a:rPr>
              <a:t>bts,</a:t>
            </a:r>
            <a:r>
              <a:rPr sz="1332" spc="-7" dirty="0">
                <a:solidFill>
                  <a:srgbClr val="FFFFFF"/>
                </a:solidFill>
                <a:latin typeface="Verdana"/>
                <a:cs typeface="Verdana"/>
              </a:rPr>
              <a:t> </a:t>
            </a:r>
            <a:r>
              <a:rPr sz="1332" dirty="0">
                <a:solidFill>
                  <a:srgbClr val="FFFFFF"/>
                </a:solidFill>
                <a:latin typeface="Verdana"/>
                <a:cs typeface="Verdana"/>
              </a:rPr>
              <a:t>s</a:t>
            </a:r>
            <a:r>
              <a:rPr sz="1332" spc="-7" dirty="0">
                <a:solidFill>
                  <a:srgbClr val="FFFFFF"/>
                </a:solidFill>
                <a:latin typeface="Verdana"/>
                <a:cs typeface="Verdana"/>
              </a:rPr>
              <a:t>or</a:t>
            </a:r>
            <a:r>
              <a:rPr sz="1332" dirty="0">
                <a:solidFill>
                  <a:srgbClr val="FFFFFF"/>
                </a:solidFill>
                <a:latin typeface="Verdana"/>
                <a:cs typeface="Verdana"/>
              </a:rPr>
              <a:t>t</a:t>
            </a:r>
            <a:r>
              <a:rPr sz="1332" spc="-7" dirty="0">
                <a:solidFill>
                  <a:srgbClr val="FFFFFF"/>
                </a:solidFill>
                <a:latin typeface="Verdana"/>
                <a:cs typeface="Verdana"/>
              </a:rPr>
              <a:t> ou</a:t>
            </a:r>
            <a:r>
              <a:rPr sz="1332" dirty="0">
                <a:solidFill>
                  <a:srgbClr val="FFFFFF"/>
                </a:solidFill>
                <a:latin typeface="Verdana"/>
                <a:cs typeface="Verdana"/>
              </a:rPr>
              <a:t>t</a:t>
            </a:r>
            <a:r>
              <a:rPr sz="1332" spc="-7" dirty="0">
                <a:solidFill>
                  <a:srgbClr val="FFFFFF"/>
                </a:solidFill>
                <a:latin typeface="Verdana"/>
                <a:cs typeface="Verdana"/>
              </a:rPr>
              <a:t> a</a:t>
            </a:r>
            <a:r>
              <a:rPr sz="1332" spc="-13" dirty="0">
                <a:solidFill>
                  <a:srgbClr val="FFFFFF"/>
                </a:solidFill>
                <a:latin typeface="Verdana"/>
                <a:cs typeface="Verdana"/>
              </a:rPr>
              <a:t>n</a:t>
            </a:r>
            <a:r>
              <a:rPr sz="1332" dirty="0">
                <a:solidFill>
                  <a:srgbClr val="FFFFFF"/>
                </a:solidFill>
                <a:latin typeface="Verdana"/>
                <a:cs typeface="Verdana"/>
              </a:rPr>
              <a:t>y</a:t>
            </a:r>
            <a:r>
              <a:rPr sz="1332" spc="-7" dirty="0">
                <a:solidFill>
                  <a:srgbClr val="FFFFFF"/>
                </a:solidFill>
                <a:latin typeface="Verdana"/>
                <a:cs typeface="Verdana"/>
              </a:rPr>
              <a:t> f</a:t>
            </a:r>
            <a:r>
              <a:rPr sz="1332" dirty="0">
                <a:solidFill>
                  <a:srgbClr val="FFFFFF"/>
                </a:solidFill>
                <a:latin typeface="Verdana"/>
                <a:cs typeface="Verdana"/>
              </a:rPr>
              <a:t>i</a:t>
            </a:r>
            <a:r>
              <a:rPr sz="1332" spc="-7" dirty="0">
                <a:solidFill>
                  <a:srgbClr val="FFFFFF"/>
                </a:solidFill>
                <a:latin typeface="Verdana"/>
                <a:cs typeface="Verdana"/>
              </a:rPr>
              <a:t>nan</a:t>
            </a:r>
            <a:r>
              <a:rPr sz="1332" dirty="0">
                <a:solidFill>
                  <a:srgbClr val="FFFFFF"/>
                </a:solidFill>
                <a:latin typeface="Verdana"/>
                <a:cs typeface="Verdana"/>
              </a:rPr>
              <a:t>ce</a:t>
            </a:r>
            <a:r>
              <a:rPr sz="1332" spc="-7" dirty="0">
                <a:solidFill>
                  <a:srgbClr val="FFFFFF"/>
                </a:solidFill>
                <a:latin typeface="Verdana"/>
                <a:cs typeface="Verdana"/>
              </a:rPr>
              <a:t> </a:t>
            </a:r>
            <a:r>
              <a:rPr sz="1332" dirty="0">
                <a:solidFill>
                  <a:srgbClr val="FFFFFF"/>
                </a:solidFill>
                <a:latin typeface="Verdana"/>
                <a:cs typeface="Verdana"/>
              </a:rPr>
              <a:t>iss</a:t>
            </a:r>
            <a:r>
              <a:rPr sz="1332" spc="-7" dirty="0">
                <a:solidFill>
                  <a:srgbClr val="FFFFFF"/>
                </a:solidFill>
                <a:latin typeface="Verdana"/>
                <a:cs typeface="Verdana"/>
              </a:rPr>
              <a:t>ue</a:t>
            </a:r>
            <a:r>
              <a:rPr sz="1332" dirty="0">
                <a:solidFill>
                  <a:srgbClr val="FFFFFF"/>
                </a:solidFill>
                <a:latin typeface="Verdana"/>
                <a:cs typeface="Verdana"/>
              </a:rPr>
              <a:t>s</a:t>
            </a:r>
            <a:r>
              <a:rPr sz="1332" spc="-7" dirty="0">
                <a:solidFill>
                  <a:srgbClr val="FFFFFF"/>
                </a:solidFill>
                <a:latin typeface="Verdana"/>
                <a:cs typeface="Verdana"/>
              </a:rPr>
              <a:t> an</a:t>
            </a:r>
            <a:r>
              <a:rPr sz="1332" dirty="0">
                <a:solidFill>
                  <a:srgbClr val="FFFFFF"/>
                </a:solidFill>
                <a:latin typeface="Verdana"/>
                <a:cs typeface="Verdana"/>
              </a:rPr>
              <a:t>d s</a:t>
            </a:r>
            <a:r>
              <a:rPr sz="1332" spc="-7" dirty="0">
                <a:solidFill>
                  <a:srgbClr val="FFFFFF"/>
                </a:solidFill>
                <a:latin typeface="Verdana"/>
                <a:cs typeface="Verdana"/>
              </a:rPr>
              <a:t>u</a:t>
            </a:r>
            <a:r>
              <a:rPr sz="1332" dirty="0">
                <a:solidFill>
                  <a:srgbClr val="FFFFFF"/>
                </a:solidFill>
                <a:latin typeface="Verdana"/>
                <a:cs typeface="Verdana"/>
              </a:rPr>
              <a:t>pp</a:t>
            </a:r>
            <a:r>
              <a:rPr sz="1332" spc="-7" dirty="0">
                <a:solidFill>
                  <a:srgbClr val="FFFFFF"/>
                </a:solidFill>
                <a:latin typeface="Verdana"/>
                <a:cs typeface="Verdana"/>
              </a:rPr>
              <a:t>or</a:t>
            </a:r>
            <a:r>
              <a:rPr sz="1332" dirty="0">
                <a:solidFill>
                  <a:srgbClr val="FFFFFF"/>
                </a:solidFill>
                <a:latin typeface="Verdana"/>
                <a:cs typeface="Verdana"/>
              </a:rPr>
              <a:t>t</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e</a:t>
            </a:r>
            <a:r>
              <a:rPr sz="1332" spc="-7" dirty="0">
                <a:solidFill>
                  <a:srgbClr val="FFFFFF"/>
                </a:solidFill>
                <a:latin typeface="Verdana"/>
                <a:cs typeface="Verdana"/>
              </a:rPr>
              <a:t> re</a:t>
            </a:r>
            <a:r>
              <a:rPr sz="1332" dirty="0">
                <a:solidFill>
                  <a:srgbClr val="FFFFFF"/>
                </a:solidFill>
                <a:latin typeface="Verdana"/>
                <a:cs typeface="Verdana"/>
              </a:rPr>
              <a:t>st</a:t>
            </a:r>
            <a:r>
              <a:rPr sz="1332" spc="-7" dirty="0">
                <a:solidFill>
                  <a:srgbClr val="FFFFFF"/>
                </a:solidFill>
                <a:latin typeface="Verdana"/>
                <a:cs typeface="Verdana"/>
              </a:rPr>
              <a:t> o</a:t>
            </a:r>
            <a:r>
              <a:rPr sz="1332" dirty="0">
                <a:solidFill>
                  <a:srgbClr val="FFFFFF"/>
                </a:solidFill>
                <a:latin typeface="Verdana"/>
                <a:cs typeface="Verdana"/>
              </a:rPr>
              <a:t>f</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e</a:t>
            </a:r>
            <a:r>
              <a:rPr sz="1332" spc="-7" dirty="0">
                <a:solidFill>
                  <a:srgbClr val="FFFFFF"/>
                </a:solidFill>
                <a:latin typeface="Verdana"/>
                <a:cs typeface="Verdana"/>
              </a:rPr>
              <a:t> f</a:t>
            </a:r>
            <a:r>
              <a:rPr sz="1332" dirty="0">
                <a:solidFill>
                  <a:srgbClr val="FFFFFF"/>
                </a:solidFill>
                <a:latin typeface="Verdana"/>
                <a:cs typeface="Verdana"/>
              </a:rPr>
              <a:t>i</a:t>
            </a:r>
            <a:r>
              <a:rPr sz="1332" spc="-7" dirty="0">
                <a:solidFill>
                  <a:srgbClr val="FFFFFF"/>
                </a:solidFill>
                <a:latin typeface="Verdana"/>
                <a:cs typeface="Verdana"/>
              </a:rPr>
              <a:t>nan</a:t>
            </a:r>
            <a:r>
              <a:rPr sz="1332" dirty="0">
                <a:solidFill>
                  <a:srgbClr val="FFFFFF"/>
                </a:solidFill>
                <a:latin typeface="Verdana"/>
                <a:cs typeface="Verdana"/>
              </a:rPr>
              <a:t>ce</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eam</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
        <p:nvSpPr>
          <p:cNvPr id="19" name="object 19"/>
          <p:cNvSpPr txBox="1"/>
          <p:nvPr/>
        </p:nvSpPr>
        <p:spPr>
          <a:xfrm>
            <a:off x="6242727" y="2995823"/>
            <a:ext cx="2376200" cy="819968"/>
          </a:xfrm>
          <a:prstGeom prst="rect">
            <a:avLst/>
          </a:prstGeom>
        </p:spPr>
        <p:txBody>
          <a:bodyPr vert="horz" wrap="square" lIns="0" tIns="0" rIns="0" bIns="0" rtlCol="0">
            <a:spAutoFit/>
          </a:bodyPr>
          <a:lstStyle/>
          <a:p>
            <a:pPr marL="16913" marR="6765" algn="just"/>
            <a:r>
              <a:rPr sz="1332" dirty="0">
                <a:solidFill>
                  <a:srgbClr val="FFFFFF"/>
                </a:solidFill>
                <a:latin typeface="Verdana"/>
                <a:cs typeface="Verdana"/>
              </a:rPr>
              <a:t>“</a:t>
            </a:r>
            <a:r>
              <a:rPr sz="1332" spc="-40" dirty="0">
                <a:solidFill>
                  <a:srgbClr val="FFFFFF"/>
                </a:solidFill>
                <a:latin typeface="Verdana"/>
                <a:cs typeface="Verdana"/>
              </a:rPr>
              <a:t>Z</a:t>
            </a:r>
            <a:r>
              <a:rPr sz="1332" spc="-7" dirty="0">
                <a:solidFill>
                  <a:srgbClr val="FFFFFF"/>
                </a:solidFill>
                <a:latin typeface="Verdana"/>
                <a:cs typeface="Verdana"/>
              </a:rPr>
              <a:t>e</a:t>
            </a:r>
            <a:r>
              <a:rPr sz="1332" dirty="0">
                <a:solidFill>
                  <a:srgbClr val="FFFFFF"/>
                </a:solidFill>
                <a:latin typeface="Verdana"/>
                <a:cs typeface="Verdana"/>
              </a:rPr>
              <a:t>t</a:t>
            </a:r>
            <a:r>
              <a:rPr sz="1332" spc="-7" dirty="0">
                <a:solidFill>
                  <a:srgbClr val="FFFFFF"/>
                </a:solidFill>
                <a:latin typeface="Verdana"/>
                <a:cs typeface="Verdana"/>
              </a:rPr>
              <a:t>a</a:t>
            </a:r>
            <a:r>
              <a:rPr sz="1332" dirty="0">
                <a:solidFill>
                  <a:srgbClr val="FFFFFF"/>
                </a:solidFill>
                <a:latin typeface="Verdana"/>
                <a:cs typeface="Verdana"/>
              </a:rPr>
              <a:t>docs</a:t>
            </a:r>
            <a:r>
              <a:rPr sz="1332" spc="-7" dirty="0">
                <a:solidFill>
                  <a:srgbClr val="FFFFFF"/>
                </a:solidFill>
                <a:latin typeface="Verdana"/>
                <a:cs typeface="Verdana"/>
              </a:rPr>
              <a:t> ea</a:t>
            </a:r>
            <a:r>
              <a:rPr sz="1332" dirty="0">
                <a:solidFill>
                  <a:srgbClr val="FFFFFF"/>
                </a:solidFill>
                <a:latin typeface="Verdana"/>
                <a:cs typeface="Verdana"/>
              </a:rPr>
              <a:t>sily</a:t>
            </a:r>
            <a:r>
              <a:rPr sz="1332" spc="-7" dirty="0">
                <a:solidFill>
                  <a:srgbClr val="FFFFFF"/>
                </a:solidFill>
                <a:latin typeface="Verdana"/>
                <a:cs typeface="Verdana"/>
              </a:rPr>
              <a:t> </a:t>
            </a:r>
            <a:r>
              <a:rPr sz="1332" dirty="0">
                <a:solidFill>
                  <a:srgbClr val="FFFFFF"/>
                </a:solidFill>
                <a:latin typeface="Verdana"/>
                <a:cs typeface="Verdana"/>
              </a:rPr>
              <a:t>i</a:t>
            </a:r>
            <a:r>
              <a:rPr sz="1332" spc="-7" dirty="0">
                <a:solidFill>
                  <a:srgbClr val="FFFFFF"/>
                </a:solidFill>
                <a:latin typeface="Verdana"/>
                <a:cs typeface="Verdana"/>
              </a:rPr>
              <a:t>n</a:t>
            </a:r>
            <a:r>
              <a:rPr sz="1332" dirty="0">
                <a:solidFill>
                  <a:srgbClr val="FFFFFF"/>
                </a:solidFill>
                <a:latin typeface="Verdana"/>
                <a:cs typeface="Verdana"/>
              </a:rPr>
              <a:t>t</a:t>
            </a:r>
            <a:r>
              <a:rPr sz="1332" spc="-7" dirty="0">
                <a:solidFill>
                  <a:srgbClr val="FFFFFF"/>
                </a:solidFill>
                <a:latin typeface="Verdana"/>
                <a:cs typeface="Verdana"/>
              </a:rPr>
              <a:t>e</a:t>
            </a:r>
            <a:r>
              <a:rPr sz="1332" dirty="0">
                <a:solidFill>
                  <a:srgbClr val="FFFFFF"/>
                </a:solidFill>
                <a:latin typeface="Verdana"/>
                <a:cs typeface="Verdana"/>
              </a:rPr>
              <a:t>g</a:t>
            </a:r>
            <a:r>
              <a:rPr sz="1332" spc="-27" dirty="0">
                <a:solidFill>
                  <a:srgbClr val="FFFFFF"/>
                </a:solidFill>
                <a:latin typeface="Verdana"/>
                <a:cs typeface="Verdana"/>
              </a:rPr>
              <a:t>r</a:t>
            </a:r>
            <a:r>
              <a:rPr sz="1332" spc="-7" dirty="0">
                <a:solidFill>
                  <a:srgbClr val="FFFFFF"/>
                </a:solidFill>
                <a:latin typeface="Verdana"/>
                <a:cs typeface="Verdana"/>
              </a:rPr>
              <a:t>a</a:t>
            </a:r>
            <a:r>
              <a:rPr sz="1332" dirty="0">
                <a:solidFill>
                  <a:srgbClr val="FFFFFF"/>
                </a:solidFill>
                <a:latin typeface="Verdana"/>
                <a:cs typeface="Verdana"/>
              </a:rPr>
              <a:t>t</a:t>
            </a:r>
            <a:r>
              <a:rPr sz="1332" spc="-7" dirty="0">
                <a:solidFill>
                  <a:srgbClr val="FFFFFF"/>
                </a:solidFill>
                <a:latin typeface="Verdana"/>
                <a:cs typeface="Verdana"/>
              </a:rPr>
              <a:t>e</a:t>
            </a:r>
            <a:r>
              <a:rPr sz="1332" dirty="0">
                <a:solidFill>
                  <a:srgbClr val="FFFFFF"/>
                </a:solidFill>
                <a:latin typeface="Verdana"/>
                <a:cs typeface="Verdana"/>
              </a:rPr>
              <a:t>s with</a:t>
            </a:r>
            <a:r>
              <a:rPr sz="1332" spc="-7" dirty="0">
                <a:solidFill>
                  <a:srgbClr val="FFFFFF"/>
                </a:solidFill>
                <a:latin typeface="Verdana"/>
                <a:cs typeface="Verdana"/>
              </a:rPr>
              <a:t> </a:t>
            </a:r>
            <a:r>
              <a:rPr sz="1332" dirty="0">
                <a:solidFill>
                  <a:srgbClr val="FFFFFF"/>
                </a:solidFill>
                <a:latin typeface="Verdana"/>
                <a:cs typeface="Verdana"/>
              </a:rPr>
              <a:t>N</a:t>
            </a:r>
            <a:r>
              <a:rPr sz="1332" spc="-40" dirty="0">
                <a:solidFill>
                  <a:srgbClr val="FFFFFF"/>
                </a:solidFill>
                <a:latin typeface="Verdana"/>
                <a:cs typeface="Verdana"/>
              </a:rPr>
              <a:t>A</a:t>
            </a:r>
            <a:r>
              <a:rPr sz="1332" spc="-193" dirty="0">
                <a:solidFill>
                  <a:srgbClr val="FFFFFF"/>
                </a:solidFill>
                <a:latin typeface="Verdana"/>
                <a:cs typeface="Verdana"/>
              </a:rPr>
              <a:t>V</a:t>
            </a:r>
            <a:r>
              <a:rPr sz="1332" dirty="0">
                <a:solidFill>
                  <a:srgbClr val="FFFFFF"/>
                </a:solidFill>
                <a:latin typeface="Verdana"/>
                <a:cs typeface="Verdana"/>
              </a:rPr>
              <a:t>.</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two</a:t>
            </a:r>
            <a:r>
              <a:rPr sz="1332" spc="-7" dirty="0">
                <a:solidFill>
                  <a:srgbClr val="FFFFFF"/>
                </a:solidFill>
                <a:latin typeface="Verdana"/>
                <a:cs typeface="Verdana"/>
              </a:rPr>
              <a:t> </a:t>
            </a:r>
            <a:r>
              <a:rPr sz="1332" dirty="0">
                <a:solidFill>
                  <a:srgbClr val="FFFFFF"/>
                </a:solidFill>
                <a:latin typeface="Verdana"/>
                <a:cs typeface="Verdana"/>
              </a:rPr>
              <a:t>p</a:t>
            </a:r>
            <a:r>
              <a:rPr sz="1332" spc="-7" dirty="0">
                <a:solidFill>
                  <a:srgbClr val="FFFFFF"/>
                </a:solidFill>
                <a:latin typeface="Verdana"/>
                <a:cs typeface="Verdana"/>
              </a:rPr>
              <a:t>r</a:t>
            </a:r>
            <a:r>
              <a:rPr sz="1332" dirty="0">
                <a:solidFill>
                  <a:srgbClr val="FFFFFF"/>
                </a:solidFill>
                <a:latin typeface="Verdana"/>
                <a:cs typeface="Verdana"/>
              </a:rPr>
              <a:t>od</a:t>
            </a:r>
            <a:r>
              <a:rPr sz="1332" spc="-7" dirty="0">
                <a:solidFill>
                  <a:srgbClr val="FFFFFF"/>
                </a:solidFill>
                <a:latin typeface="Verdana"/>
                <a:cs typeface="Verdana"/>
              </a:rPr>
              <a:t>u</a:t>
            </a:r>
            <a:r>
              <a:rPr sz="1332" dirty="0">
                <a:solidFill>
                  <a:srgbClr val="FFFFFF"/>
                </a:solidFill>
                <a:latin typeface="Verdana"/>
                <a:cs typeface="Verdana"/>
              </a:rPr>
              <a:t>cts </a:t>
            </a:r>
            <a:r>
              <a:rPr sz="1332" spc="-7" dirty="0">
                <a:solidFill>
                  <a:srgbClr val="FFFFFF"/>
                </a:solidFill>
                <a:latin typeface="Verdana"/>
                <a:cs typeface="Verdana"/>
              </a:rPr>
              <a:t>rea</a:t>
            </a:r>
            <a:r>
              <a:rPr sz="1332" dirty="0">
                <a:solidFill>
                  <a:srgbClr val="FFFFFF"/>
                </a:solidFill>
                <a:latin typeface="Verdana"/>
                <a:cs typeface="Verdana"/>
              </a:rPr>
              <a:t>lly</a:t>
            </a:r>
            <a:r>
              <a:rPr sz="1332" spc="-7" dirty="0">
                <a:solidFill>
                  <a:srgbClr val="FFFFFF"/>
                </a:solidFill>
                <a:latin typeface="Verdana"/>
                <a:cs typeface="Verdana"/>
              </a:rPr>
              <a:t> </a:t>
            </a:r>
            <a:r>
              <a:rPr sz="1332" dirty="0">
                <a:solidFill>
                  <a:srgbClr val="FFFFFF"/>
                </a:solidFill>
                <a:latin typeface="Verdana"/>
                <a:cs typeface="Verdana"/>
              </a:rPr>
              <a:t>do</a:t>
            </a:r>
            <a:r>
              <a:rPr sz="1332" spc="-7" dirty="0">
                <a:solidFill>
                  <a:srgbClr val="FFFFFF"/>
                </a:solidFill>
                <a:latin typeface="Verdana"/>
                <a:cs typeface="Verdana"/>
              </a:rPr>
              <a:t> </a:t>
            </a:r>
            <a:r>
              <a:rPr sz="1332" dirty="0">
                <a:solidFill>
                  <a:srgbClr val="FFFFFF"/>
                </a:solidFill>
                <a:latin typeface="Verdana"/>
                <a:cs typeface="Verdana"/>
              </a:rPr>
              <a:t>sit</a:t>
            </a:r>
            <a:r>
              <a:rPr sz="1332" spc="-7" dirty="0">
                <a:solidFill>
                  <a:srgbClr val="FFFFFF"/>
                </a:solidFill>
                <a:latin typeface="Verdana"/>
                <a:cs typeface="Verdana"/>
              </a:rPr>
              <a:t> a</a:t>
            </a:r>
            <a:r>
              <a:rPr sz="1332" dirty="0">
                <a:solidFill>
                  <a:srgbClr val="FFFFFF"/>
                </a:solidFill>
                <a:latin typeface="Verdana"/>
                <a:cs typeface="Verdana"/>
              </a:rPr>
              <a:t>lo</a:t>
            </a:r>
            <a:r>
              <a:rPr sz="1332" spc="-7" dirty="0">
                <a:solidFill>
                  <a:srgbClr val="FFFFFF"/>
                </a:solidFill>
                <a:latin typeface="Verdana"/>
                <a:cs typeface="Verdana"/>
              </a:rPr>
              <a:t>n</a:t>
            </a:r>
            <a:r>
              <a:rPr sz="1332" dirty="0">
                <a:solidFill>
                  <a:srgbClr val="FFFFFF"/>
                </a:solidFill>
                <a:latin typeface="Verdana"/>
                <a:cs typeface="Verdana"/>
              </a:rPr>
              <a:t>gside</a:t>
            </a:r>
            <a:r>
              <a:rPr sz="1332" spc="-7" dirty="0">
                <a:solidFill>
                  <a:srgbClr val="FFFFFF"/>
                </a:solidFill>
                <a:latin typeface="Verdana"/>
                <a:cs typeface="Verdana"/>
              </a:rPr>
              <a:t> ea</a:t>
            </a:r>
            <a:r>
              <a:rPr sz="1332" dirty="0">
                <a:solidFill>
                  <a:srgbClr val="FFFFFF"/>
                </a:solidFill>
                <a:latin typeface="Verdana"/>
                <a:cs typeface="Verdana"/>
              </a:rPr>
              <a:t>ch ot</a:t>
            </a:r>
            <a:r>
              <a:rPr sz="1332" spc="-7" dirty="0">
                <a:solidFill>
                  <a:srgbClr val="FFFFFF"/>
                </a:solidFill>
                <a:latin typeface="Verdana"/>
                <a:cs typeface="Verdana"/>
              </a:rPr>
              <a:t>he</a:t>
            </a:r>
            <a:r>
              <a:rPr sz="1332" dirty="0">
                <a:solidFill>
                  <a:srgbClr val="FFFFFF"/>
                </a:solidFill>
                <a:latin typeface="Verdana"/>
                <a:cs typeface="Verdana"/>
              </a:rPr>
              <a:t>r</a:t>
            </a:r>
            <a:r>
              <a:rPr sz="1332" spc="-7" dirty="0">
                <a:solidFill>
                  <a:srgbClr val="FFFFFF"/>
                </a:solidFill>
                <a:latin typeface="Verdana"/>
                <a:cs typeface="Verdana"/>
              </a:rPr>
              <a:t> </a:t>
            </a:r>
            <a:r>
              <a:rPr sz="1332" dirty="0">
                <a:solidFill>
                  <a:srgbClr val="FFFFFF"/>
                </a:solidFill>
                <a:latin typeface="Verdana"/>
                <a:cs typeface="Verdana"/>
              </a:rPr>
              <a:t>s</a:t>
            </a:r>
            <a:r>
              <a:rPr sz="1332" spc="-7" dirty="0">
                <a:solidFill>
                  <a:srgbClr val="FFFFFF"/>
                </a:solidFill>
                <a:latin typeface="Verdana"/>
                <a:cs typeface="Verdana"/>
              </a:rPr>
              <a:t>eam</a:t>
            </a:r>
            <a:r>
              <a:rPr sz="1332" dirty="0">
                <a:solidFill>
                  <a:srgbClr val="FFFFFF"/>
                </a:solidFill>
                <a:latin typeface="Verdana"/>
                <a:cs typeface="Verdana"/>
              </a:rPr>
              <a:t>l</a:t>
            </a:r>
            <a:r>
              <a:rPr sz="1332" spc="-7" dirty="0">
                <a:solidFill>
                  <a:srgbClr val="FFFFFF"/>
                </a:solidFill>
                <a:latin typeface="Verdana"/>
                <a:cs typeface="Verdana"/>
              </a:rPr>
              <a:t>e</a:t>
            </a:r>
            <a:r>
              <a:rPr sz="1332" dirty="0">
                <a:solidFill>
                  <a:srgbClr val="FFFFFF"/>
                </a:solidFill>
                <a:latin typeface="Verdana"/>
                <a:cs typeface="Verdana"/>
              </a:rPr>
              <a:t>ssl</a:t>
            </a:r>
            <a:r>
              <a:rPr sz="1332" spc="-127" dirty="0">
                <a:solidFill>
                  <a:srgbClr val="FFFFFF"/>
                </a:solidFill>
                <a:latin typeface="Verdana"/>
                <a:cs typeface="Verdana"/>
              </a:rPr>
              <a:t>y</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
        <p:nvSpPr>
          <p:cNvPr id="20" name="object 20"/>
          <p:cNvSpPr txBox="1"/>
          <p:nvPr/>
        </p:nvSpPr>
        <p:spPr>
          <a:xfrm>
            <a:off x="8683658" y="4404805"/>
            <a:ext cx="2422709" cy="819968"/>
          </a:xfrm>
          <a:prstGeom prst="rect">
            <a:avLst/>
          </a:prstGeom>
        </p:spPr>
        <p:txBody>
          <a:bodyPr vert="horz" wrap="square" lIns="0" tIns="0" rIns="0" bIns="0" rtlCol="0">
            <a:spAutoFit/>
          </a:bodyPr>
          <a:lstStyle/>
          <a:p>
            <a:pPr marL="16913" marR="6765"/>
            <a:r>
              <a:rPr sz="1332" dirty="0">
                <a:solidFill>
                  <a:srgbClr val="FFFFFF"/>
                </a:solidFill>
                <a:latin typeface="Verdana"/>
                <a:cs typeface="Verdana"/>
              </a:rPr>
              <a:t>“E</a:t>
            </a:r>
            <a:r>
              <a:rPr sz="1332" spc="-13" dirty="0">
                <a:solidFill>
                  <a:srgbClr val="FFFFFF"/>
                </a:solidFill>
                <a:latin typeface="Verdana"/>
                <a:cs typeface="Verdana"/>
              </a:rPr>
              <a:t>v</a:t>
            </a:r>
            <a:r>
              <a:rPr sz="1332" spc="-7" dirty="0">
                <a:solidFill>
                  <a:srgbClr val="FFFFFF"/>
                </a:solidFill>
                <a:latin typeface="Verdana"/>
                <a:cs typeface="Verdana"/>
              </a:rPr>
              <a:t>er</a:t>
            </a:r>
            <a:r>
              <a:rPr sz="1332" dirty="0">
                <a:solidFill>
                  <a:srgbClr val="FFFFFF"/>
                </a:solidFill>
                <a:latin typeface="Verdana"/>
                <a:cs typeface="Verdana"/>
              </a:rPr>
              <a:t>y</a:t>
            </a:r>
            <a:r>
              <a:rPr sz="1332" spc="-7" dirty="0">
                <a:solidFill>
                  <a:srgbClr val="FFFFFF"/>
                </a:solidFill>
                <a:latin typeface="Verdana"/>
                <a:cs typeface="Verdana"/>
              </a:rPr>
              <a:t> </a:t>
            </a:r>
            <a:r>
              <a:rPr sz="1332" dirty="0">
                <a:solidFill>
                  <a:srgbClr val="FFFFFF"/>
                </a:solidFill>
                <a:latin typeface="Verdana"/>
                <a:cs typeface="Verdana"/>
              </a:rPr>
              <a:t>d</a:t>
            </a:r>
            <a:r>
              <a:rPr sz="1332" spc="-13" dirty="0">
                <a:solidFill>
                  <a:srgbClr val="FFFFFF"/>
                </a:solidFill>
                <a:latin typeface="Verdana"/>
                <a:cs typeface="Verdana"/>
              </a:rPr>
              <a:t>a</a:t>
            </a:r>
            <a:r>
              <a:rPr sz="1332" dirty="0">
                <a:solidFill>
                  <a:srgbClr val="FFFFFF"/>
                </a:solidFill>
                <a:latin typeface="Verdana"/>
                <a:cs typeface="Verdana"/>
              </a:rPr>
              <a:t>y</a:t>
            </a:r>
            <a:r>
              <a:rPr sz="1332" spc="-7" dirty="0">
                <a:solidFill>
                  <a:srgbClr val="FFFFFF"/>
                </a:solidFill>
                <a:latin typeface="Verdana"/>
                <a:cs typeface="Verdana"/>
              </a:rPr>
              <a:t> </a:t>
            </a:r>
            <a:r>
              <a:rPr sz="1332" dirty="0">
                <a:solidFill>
                  <a:srgbClr val="FFFFFF"/>
                </a:solidFill>
                <a:latin typeface="Verdana"/>
                <a:cs typeface="Verdana"/>
              </a:rPr>
              <a:t>we</a:t>
            </a:r>
            <a:r>
              <a:rPr sz="1332" spc="-7" dirty="0">
                <a:solidFill>
                  <a:srgbClr val="FFFFFF"/>
                </a:solidFill>
                <a:latin typeface="Verdana"/>
                <a:cs typeface="Verdana"/>
              </a:rPr>
              <a:t> ar</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s</a:t>
            </a:r>
            <a:r>
              <a:rPr sz="1332" spc="-13" dirty="0">
                <a:solidFill>
                  <a:srgbClr val="FFFFFF"/>
                </a:solidFill>
                <a:latin typeface="Verdana"/>
                <a:cs typeface="Verdana"/>
              </a:rPr>
              <a:t>a</a:t>
            </a:r>
            <a:r>
              <a:rPr sz="1332" spc="-7" dirty="0">
                <a:solidFill>
                  <a:srgbClr val="FFFFFF"/>
                </a:solidFill>
                <a:latin typeface="Verdana"/>
                <a:cs typeface="Verdana"/>
              </a:rPr>
              <a:t>v</a:t>
            </a:r>
            <a:r>
              <a:rPr sz="1332" dirty="0">
                <a:solidFill>
                  <a:srgbClr val="FFFFFF"/>
                </a:solidFill>
                <a:latin typeface="Verdana"/>
                <a:cs typeface="Verdana"/>
              </a:rPr>
              <a:t>i</a:t>
            </a:r>
            <a:r>
              <a:rPr sz="1332" spc="-7" dirty="0">
                <a:solidFill>
                  <a:srgbClr val="FFFFFF"/>
                </a:solidFill>
                <a:latin typeface="Verdana"/>
                <a:cs typeface="Verdana"/>
              </a:rPr>
              <a:t>n</a:t>
            </a:r>
            <a:r>
              <a:rPr sz="1332" dirty="0">
                <a:solidFill>
                  <a:srgbClr val="FFFFFF"/>
                </a:solidFill>
                <a:latin typeface="Verdana"/>
                <a:cs typeface="Verdana"/>
              </a:rPr>
              <a:t>g</a:t>
            </a:r>
            <a:r>
              <a:rPr sz="1332" spc="-7" dirty="0">
                <a:solidFill>
                  <a:srgbClr val="FFFFFF"/>
                </a:solidFill>
                <a:latin typeface="Verdana"/>
                <a:cs typeface="Verdana"/>
              </a:rPr>
              <a:t> a</a:t>
            </a:r>
            <a:r>
              <a:rPr sz="1332" dirty="0">
                <a:solidFill>
                  <a:srgbClr val="FFFFFF"/>
                </a:solidFill>
                <a:latin typeface="Verdana"/>
                <a:cs typeface="Verdana"/>
              </a:rPr>
              <a:t>t l</a:t>
            </a:r>
            <a:r>
              <a:rPr sz="1332" spc="-7" dirty="0">
                <a:solidFill>
                  <a:srgbClr val="FFFFFF"/>
                </a:solidFill>
                <a:latin typeface="Verdana"/>
                <a:cs typeface="Verdana"/>
              </a:rPr>
              <a:t>ea</a:t>
            </a:r>
            <a:r>
              <a:rPr sz="1332" dirty="0">
                <a:solidFill>
                  <a:srgbClr val="FFFFFF"/>
                </a:solidFill>
                <a:latin typeface="Verdana"/>
                <a:cs typeface="Verdana"/>
              </a:rPr>
              <a:t>st</a:t>
            </a:r>
            <a:r>
              <a:rPr sz="1332" spc="-7" dirty="0">
                <a:solidFill>
                  <a:srgbClr val="FFFFFF"/>
                </a:solidFill>
                <a:latin typeface="Verdana"/>
                <a:cs typeface="Verdana"/>
              </a:rPr>
              <a:t> </a:t>
            </a:r>
            <a:r>
              <a:rPr sz="1332" dirty="0">
                <a:solidFill>
                  <a:srgbClr val="FFFFFF"/>
                </a:solidFill>
                <a:latin typeface="Verdana"/>
                <a:cs typeface="Verdana"/>
              </a:rPr>
              <a:t>2</a:t>
            </a:r>
            <a:r>
              <a:rPr sz="1332" spc="-7" dirty="0">
                <a:solidFill>
                  <a:srgbClr val="FFFFFF"/>
                </a:solidFill>
                <a:latin typeface="Verdana"/>
                <a:cs typeface="Verdana"/>
              </a:rPr>
              <a:t> </a:t>
            </a:r>
            <a:r>
              <a:rPr sz="1332" dirty="0">
                <a:solidFill>
                  <a:srgbClr val="FFFFFF"/>
                </a:solidFill>
                <a:latin typeface="Verdana"/>
                <a:cs typeface="Verdana"/>
              </a:rPr>
              <a:t>wo</a:t>
            </a:r>
            <a:r>
              <a:rPr sz="1332" spc="-7" dirty="0">
                <a:solidFill>
                  <a:srgbClr val="FFFFFF"/>
                </a:solidFill>
                <a:latin typeface="Verdana"/>
                <a:cs typeface="Verdana"/>
              </a:rPr>
              <a:t>rk</a:t>
            </a:r>
            <a:r>
              <a:rPr sz="1332" dirty="0">
                <a:solidFill>
                  <a:srgbClr val="FFFFFF"/>
                </a:solidFill>
                <a:latin typeface="Verdana"/>
                <a:cs typeface="Verdana"/>
              </a:rPr>
              <a:t>i</a:t>
            </a:r>
            <a:r>
              <a:rPr sz="1332" spc="-7" dirty="0">
                <a:solidFill>
                  <a:srgbClr val="FFFFFF"/>
                </a:solidFill>
                <a:latin typeface="Verdana"/>
                <a:cs typeface="Verdana"/>
              </a:rPr>
              <a:t>n</a:t>
            </a:r>
            <a:r>
              <a:rPr sz="1332" dirty="0">
                <a:solidFill>
                  <a:srgbClr val="FFFFFF"/>
                </a:solidFill>
                <a:latin typeface="Verdana"/>
                <a:cs typeface="Verdana"/>
              </a:rPr>
              <a:t>g</a:t>
            </a:r>
            <a:r>
              <a:rPr sz="1332" spc="-7" dirty="0">
                <a:solidFill>
                  <a:srgbClr val="FFFFFF"/>
                </a:solidFill>
                <a:latin typeface="Verdana"/>
                <a:cs typeface="Verdana"/>
              </a:rPr>
              <a:t> h</a:t>
            </a:r>
            <a:r>
              <a:rPr sz="1332" dirty="0">
                <a:solidFill>
                  <a:srgbClr val="FFFFFF"/>
                </a:solidFill>
                <a:latin typeface="Verdana"/>
                <a:cs typeface="Verdana"/>
              </a:rPr>
              <a:t>o</a:t>
            </a:r>
            <a:r>
              <a:rPr sz="1332" spc="-7" dirty="0">
                <a:solidFill>
                  <a:srgbClr val="FFFFFF"/>
                </a:solidFill>
                <a:latin typeface="Verdana"/>
                <a:cs typeface="Verdana"/>
              </a:rPr>
              <a:t>ur</a:t>
            </a:r>
            <a:r>
              <a:rPr sz="1332" dirty="0">
                <a:solidFill>
                  <a:srgbClr val="FFFFFF"/>
                </a:solidFill>
                <a:latin typeface="Verdana"/>
                <a:cs typeface="Verdana"/>
              </a:rPr>
              <a:t>s</a:t>
            </a:r>
            <a:r>
              <a:rPr sz="1332" spc="-7" dirty="0">
                <a:solidFill>
                  <a:srgbClr val="FFFFFF"/>
                </a:solidFill>
                <a:latin typeface="Verdana"/>
                <a:cs typeface="Verdana"/>
              </a:rPr>
              <a:t> </a:t>
            </a:r>
            <a:r>
              <a:rPr sz="1332" dirty="0">
                <a:solidFill>
                  <a:srgbClr val="FFFFFF"/>
                </a:solidFill>
                <a:latin typeface="Verdana"/>
                <a:cs typeface="Verdana"/>
              </a:rPr>
              <a:t>with </a:t>
            </a:r>
            <a:r>
              <a:rPr sz="1332" spc="-40" dirty="0">
                <a:solidFill>
                  <a:srgbClr val="FFFFFF"/>
                </a:solidFill>
                <a:latin typeface="Verdana"/>
                <a:cs typeface="Verdana"/>
              </a:rPr>
              <a:t>Z</a:t>
            </a:r>
            <a:r>
              <a:rPr sz="1332" spc="-7" dirty="0">
                <a:solidFill>
                  <a:srgbClr val="FFFFFF"/>
                </a:solidFill>
                <a:latin typeface="Verdana"/>
                <a:cs typeface="Verdana"/>
              </a:rPr>
              <a:t>e</a:t>
            </a:r>
            <a:r>
              <a:rPr sz="1332" dirty="0">
                <a:solidFill>
                  <a:srgbClr val="FFFFFF"/>
                </a:solidFill>
                <a:latin typeface="Verdana"/>
                <a:cs typeface="Verdana"/>
              </a:rPr>
              <a:t>t</a:t>
            </a:r>
            <a:r>
              <a:rPr sz="1332" spc="-7" dirty="0">
                <a:solidFill>
                  <a:srgbClr val="FFFFFF"/>
                </a:solidFill>
                <a:latin typeface="Verdana"/>
                <a:cs typeface="Verdana"/>
              </a:rPr>
              <a:t>a</a:t>
            </a:r>
            <a:r>
              <a:rPr sz="1332" dirty="0">
                <a:solidFill>
                  <a:srgbClr val="FFFFFF"/>
                </a:solidFill>
                <a:latin typeface="Verdana"/>
                <a:cs typeface="Verdana"/>
              </a:rPr>
              <a:t>docs.</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is</a:t>
            </a:r>
            <a:r>
              <a:rPr sz="1332" spc="-7" dirty="0">
                <a:solidFill>
                  <a:srgbClr val="FFFFFF"/>
                </a:solidFill>
                <a:latin typeface="Verdana"/>
                <a:cs typeface="Verdana"/>
              </a:rPr>
              <a:t> e</a:t>
            </a:r>
            <a:r>
              <a:rPr sz="1332" dirty="0">
                <a:solidFill>
                  <a:srgbClr val="FFFFFF"/>
                </a:solidFill>
                <a:latin typeface="Verdana"/>
                <a:cs typeface="Verdana"/>
              </a:rPr>
              <a:t>q</a:t>
            </a:r>
            <a:r>
              <a:rPr sz="1332" spc="-7" dirty="0">
                <a:solidFill>
                  <a:srgbClr val="FFFFFF"/>
                </a:solidFill>
                <a:latin typeface="Verdana"/>
                <a:cs typeface="Verdana"/>
              </a:rPr>
              <a:t>ua</a:t>
            </a:r>
            <a:r>
              <a:rPr sz="1332" dirty="0">
                <a:solidFill>
                  <a:srgbClr val="FFFFFF"/>
                </a:solidFill>
                <a:latin typeface="Verdana"/>
                <a:cs typeface="Verdana"/>
              </a:rPr>
              <a:t>t</a:t>
            </a:r>
            <a:r>
              <a:rPr sz="1332" spc="-7" dirty="0">
                <a:solidFill>
                  <a:srgbClr val="FFFFFF"/>
                </a:solidFill>
                <a:latin typeface="Verdana"/>
                <a:cs typeface="Verdana"/>
              </a:rPr>
              <a:t>e</a:t>
            </a:r>
            <a:r>
              <a:rPr sz="1332" dirty="0">
                <a:solidFill>
                  <a:srgbClr val="FFFFFF"/>
                </a:solidFill>
                <a:latin typeface="Verdana"/>
                <a:cs typeface="Verdana"/>
              </a:rPr>
              <a:t>s</a:t>
            </a:r>
            <a:r>
              <a:rPr sz="1332" spc="-7" dirty="0">
                <a:solidFill>
                  <a:srgbClr val="FFFFFF"/>
                </a:solidFill>
                <a:latin typeface="Verdana"/>
                <a:cs typeface="Verdana"/>
              </a:rPr>
              <a:t> </a:t>
            </a:r>
            <a:r>
              <a:rPr sz="1332" dirty="0">
                <a:solidFill>
                  <a:srgbClr val="FFFFFF"/>
                </a:solidFill>
                <a:latin typeface="Verdana"/>
                <a:cs typeface="Verdana"/>
              </a:rPr>
              <a:t>to</a:t>
            </a:r>
            <a:r>
              <a:rPr sz="1332" spc="-7" dirty="0">
                <a:solidFill>
                  <a:srgbClr val="FFFFFF"/>
                </a:solidFill>
                <a:latin typeface="Verdana"/>
                <a:cs typeface="Verdana"/>
              </a:rPr>
              <a:t> </a:t>
            </a:r>
            <a:r>
              <a:rPr sz="1332" dirty="0">
                <a:solidFill>
                  <a:srgbClr val="FFFFFF"/>
                </a:solidFill>
                <a:latin typeface="Verdana"/>
                <a:cs typeface="Verdana"/>
              </a:rPr>
              <a:t>1 w</a:t>
            </a:r>
            <a:r>
              <a:rPr sz="1332" spc="-7" dirty="0">
                <a:solidFill>
                  <a:srgbClr val="FFFFFF"/>
                </a:solidFill>
                <a:latin typeface="Verdana"/>
                <a:cs typeface="Verdana"/>
              </a:rPr>
              <a:t>ee</a:t>
            </a:r>
            <a:r>
              <a:rPr sz="1332" dirty="0">
                <a:solidFill>
                  <a:srgbClr val="FFFFFF"/>
                </a:solidFill>
                <a:latin typeface="Verdana"/>
                <a:cs typeface="Verdana"/>
              </a:rPr>
              <a:t>k</a:t>
            </a:r>
            <a:r>
              <a:rPr sz="1332" spc="-7" dirty="0">
                <a:solidFill>
                  <a:srgbClr val="FFFFFF"/>
                </a:solidFill>
                <a:latin typeface="Verdana"/>
                <a:cs typeface="Verdana"/>
              </a:rPr>
              <a:t> </a:t>
            </a:r>
            <a:r>
              <a:rPr sz="1332" dirty="0">
                <a:solidFill>
                  <a:srgbClr val="FFFFFF"/>
                </a:solidFill>
                <a:latin typeface="Verdana"/>
                <a:cs typeface="Verdana"/>
              </a:rPr>
              <a:t>in</a:t>
            </a:r>
            <a:r>
              <a:rPr sz="1332" spc="-7" dirty="0">
                <a:solidFill>
                  <a:srgbClr val="FFFFFF"/>
                </a:solidFill>
                <a:latin typeface="Verdana"/>
                <a:cs typeface="Verdana"/>
              </a:rPr>
              <a:t> e</a:t>
            </a:r>
            <a:r>
              <a:rPr sz="1332" spc="-13" dirty="0">
                <a:solidFill>
                  <a:srgbClr val="FFFFFF"/>
                </a:solidFill>
                <a:latin typeface="Verdana"/>
                <a:cs typeface="Verdana"/>
              </a:rPr>
              <a:t>v</a:t>
            </a:r>
            <a:r>
              <a:rPr sz="1332" spc="-7" dirty="0">
                <a:solidFill>
                  <a:srgbClr val="FFFFFF"/>
                </a:solidFill>
                <a:latin typeface="Verdana"/>
                <a:cs typeface="Verdana"/>
              </a:rPr>
              <a:t>er</a:t>
            </a:r>
            <a:r>
              <a:rPr sz="1332" dirty="0">
                <a:solidFill>
                  <a:srgbClr val="FFFFFF"/>
                </a:solidFill>
                <a:latin typeface="Verdana"/>
                <a:cs typeface="Verdana"/>
              </a:rPr>
              <a:t>y</a:t>
            </a:r>
            <a:r>
              <a:rPr sz="1332" spc="-7" dirty="0">
                <a:solidFill>
                  <a:srgbClr val="FFFFFF"/>
                </a:solidFill>
                <a:latin typeface="Verdana"/>
                <a:cs typeface="Verdana"/>
              </a:rPr>
              <a:t> m</a:t>
            </a:r>
            <a:r>
              <a:rPr sz="1332" dirty="0">
                <a:solidFill>
                  <a:srgbClr val="FFFFFF"/>
                </a:solidFill>
                <a:latin typeface="Verdana"/>
                <a:cs typeface="Verdana"/>
              </a:rPr>
              <a:t>o</a:t>
            </a:r>
            <a:r>
              <a:rPr sz="1332" spc="-7" dirty="0">
                <a:solidFill>
                  <a:srgbClr val="FFFFFF"/>
                </a:solidFill>
                <a:latin typeface="Verdana"/>
                <a:cs typeface="Verdana"/>
              </a:rPr>
              <a:t>n</a:t>
            </a:r>
            <a:r>
              <a:rPr sz="1332" dirty="0">
                <a:solidFill>
                  <a:srgbClr val="FFFFFF"/>
                </a:solidFill>
                <a:latin typeface="Verdana"/>
                <a:cs typeface="Verdana"/>
              </a:rPr>
              <a:t>t</a:t>
            </a:r>
            <a:r>
              <a:rPr sz="1332" spc="-7" dirty="0">
                <a:solidFill>
                  <a:srgbClr val="FFFFFF"/>
                </a:solidFill>
                <a:latin typeface="Verdana"/>
                <a:cs typeface="Verdana"/>
              </a:rPr>
              <a:t>h</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
        <p:nvSpPr>
          <p:cNvPr id="21" name="object 21"/>
          <p:cNvSpPr txBox="1"/>
          <p:nvPr/>
        </p:nvSpPr>
        <p:spPr>
          <a:xfrm>
            <a:off x="5842521" y="4547333"/>
            <a:ext cx="2234981" cy="819968"/>
          </a:xfrm>
          <a:prstGeom prst="rect">
            <a:avLst/>
          </a:prstGeom>
        </p:spPr>
        <p:txBody>
          <a:bodyPr vert="horz" wrap="square" lIns="0" tIns="0" rIns="0" bIns="0" rtlCol="0">
            <a:spAutoFit/>
          </a:bodyPr>
          <a:lstStyle/>
          <a:p>
            <a:pPr marL="16913" marR="6765"/>
            <a:r>
              <a:rPr sz="1332" dirty="0">
                <a:solidFill>
                  <a:srgbClr val="FFFFFF"/>
                </a:solidFill>
                <a:latin typeface="Verdana"/>
                <a:cs typeface="Verdana"/>
              </a:rPr>
              <a:t>“</a:t>
            </a:r>
            <a:r>
              <a:rPr sz="1332" spc="-40" dirty="0">
                <a:solidFill>
                  <a:srgbClr val="FFFFFF"/>
                </a:solidFill>
                <a:latin typeface="Verdana"/>
                <a:cs typeface="Verdana"/>
              </a:rPr>
              <a:t>Z</a:t>
            </a:r>
            <a:r>
              <a:rPr sz="1332" spc="-7" dirty="0">
                <a:solidFill>
                  <a:srgbClr val="FFFFFF"/>
                </a:solidFill>
                <a:latin typeface="Verdana"/>
                <a:cs typeface="Verdana"/>
              </a:rPr>
              <a:t>e</a:t>
            </a:r>
            <a:r>
              <a:rPr sz="1332" dirty="0">
                <a:solidFill>
                  <a:srgbClr val="FFFFFF"/>
                </a:solidFill>
                <a:latin typeface="Verdana"/>
                <a:cs typeface="Verdana"/>
              </a:rPr>
              <a:t>t</a:t>
            </a:r>
            <a:r>
              <a:rPr sz="1332" spc="-7" dirty="0">
                <a:solidFill>
                  <a:srgbClr val="FFFFFF"/>
                </a:solidFill>
                <a:latin typeface="Verdana"/>
                <a:cs typeface="Verdana"/>
              </a:rPr>
              <a:t>a</a:t>
            </a:r>
            <a:r>
              <a:rPr sz="1332" dirty="0">
                <a:solidFill>
                  <a:srgbClr val="FFFFFF"/>
                </a:solidFill>
                <a:latin typeface="Verdana"/>
                <a:cs typeface="Verdana"/>
              </a:rPr>
              <a:t>docs</a:t>
            </a:r>
            <a:r>
              <a:rPr sz="1332" spc="-7" dirty="0">
                <a:solidFill>
                  <a:srgbClr val="FFFFFF"/>
                </a:solidFill>
                <a:latin typeface="Verdana"/>
                <a:cs typeface="Verdana"/>
              </a:rPr>
              <a:t> a</a:t>
            </a:r>
            <a:r>
              <a:rPr sz="1332" dirty="0">
                <a:solidFill>
                  <a:srgbClr val="FFFFFF"/>
                </a:solidFill>
                <a:latin typeface="Verdana"/>
                <a:cs typeface="Verdana"/>
              </a:rPr>
              <a:t>pp</a:t>
            </a:r>
            <a:r>
              <a:rPr sz="1332" spc="-7" dirty="0">
                <a:solidFill>
                  <a:srgbClr val="FFFFFF"/>
                </a:solidFill>
                <a:latin typeface="Verdana"/>
                <a:cs typeface="Verdana"/>
              </a:rPr>
              <a:t>eare</a:t>
            </a:r>
            <a:r>
              <a:rPr sz="1332" dirty="0">
                <a:solidFill>
                  <a:srgbClr val="FFFFFF"/>
                </a:solidFill>
                <a:latin typeface="Verdana"/>
                <a:cs typeface="Verdana"/>
              </a:rPr>
              <a:t>d</a:t>
            </a:r>
            <a:r>
              <a:rPr sz="1332" spc="-7" dirty="0">
                <a:solidFill>
                  <a:srgbClr val="FFFFFF"/>
                </a:solidFill>
                <a:latin typeface="Verdana"/>
                <a:cs typeface="Verdana"/>
              </a:rPr>
              <a:t> </a:t>
            </a:r>
            <a:r>
              <a:rPr sz="1332" dirty="0">
                <a:solidFill>
                  <a:srgbClr val="FFFFFF"/>
                </a:solidFill>
                <a:latin typeface="Verdana"/>
                <a:cs typeface="Verdana"/>
              </a:rPr>
              <a:t>to </a:t>
            </a:r>
            <a:r>
              <a:rPr sz="1332" spc="-7" dirty="0">
                <a:solidFill>
                  <a:srgbClr val="FFFFFF"/>
                </a:solidFill>
                <a:latin typeface="Verdana"/>
                <a:cs typeface="Verdana"/>
              </a:rPr>
              <a:t>a</a:t>
            </a:r>
            <a:r>
              <a:rPr sz="1332" dirty="0">
                <a:solidFill>
                  <a:srgbClr val="FFFFFF"/>
                </a:solidFill>
                <a:latin typeface="Verdana"/>
                <a:cs typeface="Verdana"/>
              </a:rPr>
              <a:t>dd</a:t>
            </a:r>
            <a:r>
              <a:rPr sz="1332" spc="-7" dirty="0">
                <a:solidFill>
                  <a:srgbClr val="FFFFFF"/>
                </a:solidFill>
                <a:latin typeface="Verdana"/>
                <a:cs typeface="Verdana"/>
              </a:rPr>
              <a:t>re</a:t>
            </a:r>
            <a:r>
              <a:rPr sz="1332" dirty="0">
                <a:solidFill>
                  <a:srgbClr val="FFFFFF"/>
                </a:solidFill>
                <a:latin typeface="Verdana"/>
                <a:cs typeface="Verdana"/>
              </a:rPr>
              <a:t>ss</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iss</a:t>
            </a:r>
            <a:r>
              <a:rPr sz="1332" spc="-7" dirty="0">
                <a:solidFill>
                  <a:srgbClr val="FFFFFF"/>
                </a:solidFill>
                <a:latin typeface="Verdana"/>
                <a:cs typeface="Verdana"/>
              </a:rPr>
              <a:t>ue</a:t>
            </a:r>
            <a:r>
              <a:rPr sz="1332" dirty="0">
                <a:solidFill>
                  <a:srgbClr val="FFFFFF"/>
                </a:solidFill>
                <a:latin typeface="Verdana"/>
                <a:cs typeface="Verdana"/>
              </a:rPr>
              <a:t>s</a:t>
            </a:r>
            <a:r>
              <a:rPr sz="1332" spc="-7" dirty="0">
                <a:solidFill>
                  <a:srgbClr val="FFFFFF"/>
                </a:solidFill>
                <a:latin typeface="Verdana"/>
                <a:cs typeface="Verdana"/>
              </a:rPr>
              <a:t> f</a:t>
            </a:r>
            <a:r>
              <a:rPr sz="1332" dirty="0">
                <a:solidFill>
                  <a:srgbClr val="FFFFFF"/>
                </a:solidFill>
                <a:latin typeface="Verdana"/>
                <a:cs typeface="Verdana"/>
              </a:rPr>
              <a:t>or</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e c</a:t>
            </a:r>
            <a:r>
              <a:rPr sz="1332" spc="-7" dirty="0">
                <a:solidFill>
                  <a:srgbClr val="FFFFFF"/>
                </a:solidFill>
                <a:latin typeface="Verdana"/>
                <a:cs typeface="Verdana"/>
              </a:rPr>
              <a:t>re</a:t>
            </a:r>
            <a:r>
              <a:rPr sz="1332" dirty="0">
                <a:solidFill>
                  <a:srgbClr val="FFFFFF"/>
                </a:solidFill>
                <a:latin typeface="Verdana"/>
                <a:cs typeface="Verdana"/>
              </a:rPr>
              <a:t>dit</a:t>
            </a:r>
            <a:r>
              <a:rPr sz="1332" spc="-7" dirty="0">
                <a:solidFill>
                  <a:srgbClr val="FFFFFF"/>
                </a:solidFill>
                <a:latin typeface="Verdana"/>
                <a:cs typeface="Verdana"/>
              </a:rPr>
              <a:t> </a:t>
            </a:r>
            <a:r>
              <a:rPr sz="1332" dirty="0">
                <a:solidFill>
                  <a:srgbClr val="FFFFFF"/>
                </a:solidFill>
                <a:latin typeface="Verdana"/>
                <a:cs typeface="Verdana"/>
              </a:rPr>
              <a:t>co</a:t>
            </a:r>
            <a:r>
              <a:rPr sz="1332" spc="-7" dirty="0">
                <a:solidFill>
                  <a:srgbClr val="FFFFFF"/>
                </a:solidFill>
                <a:latin typeface="Verdana"/>
                <a:cs typeface="Verdana"/>
              </a:rPr>
              <a:t>n</a:t>
            </a:r>
            <a:r>
              <a:rPr sz="1332" dirty="0">
                <a:solidFill>
                  <a:srgbClr val="FFFFFF"/>
                </a:solidFill>
                <a:latin typeface="Verdana"/>
                <a:cs typeface="Verdana"/>
              </a:rPr>
              <a:t>t</a:t>
            </a:r>
            <a:r>
              <a:rPr sz="1332" spc="-7" dirty="0">
                <a:solidFill>
                  <a:srgbClr val="FFFFFF"/>
                </a:solidFill>
                <a:latin typeface="Verdana"/>
                <a:cs typeface="Verdana"/>
              </a:rPr>
              <a:t>r</a:t>
            </a:r>
            <a:r>
              <a:rPr sz="1332" dirty="0">
                <a:solidFill>
                  <a:srgbClr val="FFFFFF"/>
                </a:solidFill>
                <a:latin typeface="Verdana"/>
                <a:cs typeface="Verdana"/>
              </a:rPr>
              <a:t>ol d</a:t>
            </a:r>
            <a:r>
              <a:rPr sz="1332" spc="-7" dirty="0">
                <a:solidFill>
                  <a:srgbClr val="FFFFFF"/>
                </a:solidFill>
                <a:latin typeface="Verdana"/>
                <a:cs typeface="Verdana"/>
              </a:rPr>
              <a:t>e</a:t>
            </a:r>
            <a:r>
              <a:rPr sz="1332" dirty="0">
                <a:solidFill>
                  <a:srgbClr val="FFFFFF"/>
                </a:solidFill>
                <a:latin typeface="Verdana"/>
                <a:cs typeface="Verdana"/>
              </a:rPr>
              <a:t>p</a:t>
            </a:r>
            <a:r>
              <a:rPr sz="1332" spc="-7" dirty="0">
                <a:solidFill>
                  <a:srgbClr val="FFFFFF"/>
                </a:solidFill>
                <a:latin typeface="Verdana"/>
                <a:cs typeface="Verdana"/>
              </a:rPr>
              <a:t>ar</a:t>
            </a:r>
            <a:r>
              <a:rPr sz="1332" dirty="0">
                <a:solidFill>
                  <a:srgbClr val="FFFFFF"/>
                </a:solidFill>
                <a:latin typeface="Verdana"/>
                <a:cs typeface="Verdana"/>
              </a:rPr>
              <a:t>t</a:t>
            </a:r>
            <a:r>
              <a:rPr sz="1332" spc="-7" dirty="0">
                <a:solidFill>
                  <a:srgbClr val="FFFFFF"/>
                </a:solidFill>
                <a:latin typeface="Verdana"/>
                <a:cs typeface="Verdana"/>
              </a:rPr>
              <a:t>men</a:t>
            </a:r>
            <a:r>
              <a:rPr sz="1332" dirty="0">
                <a:solidFill>
                  <a:srgbClr val="FFFFFF"/>
                </a:solidFill>
                <a:latin typeface="Verdana"/>
                <a:cs typeface="Verdana"/>
              </a:rPr>
              <a:t>t </a:t>
            </a:r>
            <a:r>
              <a:rPr sz="1332" spc="-7" dirty="0">
                <a:solidFill>
                  <a:srgbClr val="FFFFFF"/>
                </a:solidFill>
                <a:latin typeface="Verdana"/>
                <a:cs typeface="Verdana"/>
              </a:rPr>
              <a:t>hea</a:t>
            </a:r>
            <a:r>
              <a:rPr sz="1332" dirty="0">
                <a:solidFill>
                  <a:srgbClr val="FFFFFF"/>
                </a:solidFill>
                <a:latin typeface="Verdana"/>
                <a:cs typeface="Verdana"/>
              </a:rPr>
              <a:t>d</a:t>
            </a:r>
            <a:r>
              <a:rPr sz="1332" spc="-7" dirty="0">
                <a:solidFill>
                  <a:srgbClr val="FFFFFF"/>
                </a:solidFill>
                <a:latin typeface="Verdana"/>
                <a:cs typeface="Verdana"/>
              </a:rPr>
              <a:t> </a:t>
            </a:r>
            <a:r>
              <a:rPr sz="1332" dirty="0">
                <a:solidFill>
                  <a:srgbClr val="FFFFFF"/>
                </a:solidFill>
                <a:latin typeface="Verdana"/>
                <a:cs typeface="Verdana"/>
              </a:rPr>
              <a:t>o</a:t>
            </a:r>
            <a:r>
              <a:rPr sz="1332" spc="-7" dirty="0">
                <a:solidFill>
                  <a:srgbClr val="FFFFFF"/>
                </a:solidFill>
                <a:latin typeface="Verdana"/>
                <a:cs typeface="Verdana"/>
              </a:rPr>
              <a:t>n</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
        <p:nvSpPr>
          <p:cNvPr id="22" name="object 22"/>
          <p:cNvSpPr txBox="1"/>
          <p:nvPr/>
        </p:nvSpPr>
        <p:spPr>
          <a:xfrm>
            <a:off x="7406913" y="1392798"/>
            <a:ext cx="2563082" cy="819968"/>
          </a:xfrm>
          <a:prstGeom prst="rect">
            <a:avLst/>
          </a:prstGeom>
        </p:spPr>
        <p:txBody>
          <a:bodyPr vert="horz" wrap="square" lIns="0" tIns="0" rIns="0" bIns="0" rtlCol="0">
            <a:spAutoFit/>
          </a:bodyPr>
          <a:lstStyle/>
          <a:p>
            <a:pPr marL="16913" marR="6765"/>
            <a:r>
              <a:rPr sz="1332" dirty="0">
                <a:solidFill>
                  <a:srgbClr val="FFFFFF"/>
                </a:solidFill>
                <a:latin typeface="Verdana"/>
                <a:cs typeface="Verdana"/>
              </a:rPr>
              <a:t>“</a:t>
            </a:r>
            <a:r>
              <a:rPr sz="1332" spc="-67" dirty="0">
                <a:solidFill>
                  <a:srgbClr val="FFFFFF"/>
                </a:solidFill>
                <a:latin typeface="Verdana"/>
                <a:cs typeface="Verdana"/>
              </a:rPr>
              <a:t>W</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c</a:t>
            </a:r>
            <a:r>
              <a:rPr sz="1332" spc="-7" dirty="0">
                <a:solidFill>
                  <a:srgbClr val="FFFFFF"/>
                </a:solidFill>
                <a:latin typeface="Verdana"/>
                <a:cs typeface="Verdana"/>
              </a:rPr>
              <a:t>a</a:t>
            </a:r>
            <a:r>
              <a:rPr sz="1332" dirty="0">
                <a:solidFill>
                  <a:srgbClr val="FFFFFF"/>
                </a:solidFill>
                <a:latin typeface="Verdana"/>
                <a:cs typeface="Verdana"/>
              </a:rPr>
              <a:t>n</a:t>
            </a:r>
            <a:r>
              <a:rPr sz="1332" spc="-7" dirty="0">
                <a:solidFill>
                  <a:srgbClr val="FFFFFF"/>
                </a:solidFill>
                <a:latin typeface="Verdana"/>
                <a:cs typeface="Verdana"/>
              </a:rPr>
              <a:t> ea</a:t>
            </a:r>
            <a:r>
              <a:rPr sz="1332" dirty="0">
                <a:solidFill>
                  <a:srgbClr val="FFFFFF"/>
                </a:solidFill>
                <a:latin typeface="Verdana"/>
                <a:cs typeface="Verdana"/>
              </a:rPr>
              <a:t>sily</a:t>
            </a:r>
            <a:r>
              <a:rPr sz="1332" spc="-7" dirty="0">
                <a:solidFill>
                  <a:srgbClr val="FFFFFF"/>
                </a:solidFill>
                <a:latin typeface="Verdana"/>
                <a:cs typeface="Verdana"/>
              </a:rPr>
              <a:t> </a:t>
            </a:r>
            <a:r>
              <a:rPr sz="1332" dirty="0">
                <a:solidFill>
                  <a:srgbClr val="FFFFFF"/>
                </a:solidFill>
                <a:latin typeface="Verdana"/>
                <a:cs typeface="Verdana"/>
              </a:rPr>
              <a:t>id</a:t>
            </a:r>
            <a:r>
              <a:rPr sz="1332" spc="-7" dirty="0">
                <a:solidFill>
                  <a:srgbClr val="FFFFFF"/>
                </a:solidFill>
                <a:latin typeface="Verdana"/>
                <a:cs typeface="Verdana"/>
              </a:rPr>
              <a:t>en</a:t>
            </a:r>
            <a:r>
              <a:rPr sz="1332" dirty="0">
                <a:solidFill>
                  <a:srgbClr val="FFFFFF"/>
                </a:solidFill>
                <a:latin typeface="Verdana"/>
                <a:cs typeface="Verdana"/>
              </a:rPr>
              <a:t>ti</a:t>
            </a:r>
            <a:r>
              <a:rPr sz="1332" spc="-13" dirty="0">
                <a:solidFill>
                  <a:srgbClr val="FFFFFF"/>
                </a:solidFill>
                <a:latin typeface="Verdana"/>
                <a:cs typeface="Verdana"/>
              </a:rPr>
              <a:t>f</a:t>
            </a:r>
            <a:r>
              <a:rPr sz="1332" dirty="0">
                <a:solidFill>
                  <a:srgbClr val="FFFFFF"/>
                </a:solidFill>
                <a:latin typeface="Verdana"/>
                <a:cs typeface="Verdana"/>
              </a:rPr>
              <a:t>y</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e i</a:t>
            </a:r>
            <a:r>
              <a:rPr sz="1332" spc="-13" dirty="0">
                <a:solidFill>
                  <a:srgbClr val="FFFFFF"/>
                </a:solidFill>
                <a:latin typeface="Verdana"/>
                <a:cs typeface="Verdana"/>
              </a:rPr>
              <a:t>nv</a:t>
            </a:r>
            <a:r>
              <a:rPr sz="1332" dirty="0">
                <a:solidFill>
                  <a:srgbClr val="FFFFFF"/>
                </a:solidFill>
                <a:latin typeface="Verdana"/>
                <a:cs typeface="Verdana"/>
              </a:rPr>
              <a:t>oic</a:t>
            </a:r>
            <a:r>
              <a:rPr sz="1332" spc="-7" dirty="0">
                <a:solidFill>
                  <a:srgbClr val="FFFFFF"/>
                </a:solidFill>
                <a:latin typeface="Verdana"/>
                <a:cs typeface="Verdana"/>
              </a:rPr>
              <a:t>e</a:t>
            </a:r>
            <a:r>
              <a:rPr sz="1332" dirty="0">
                <a:solidFill>
                  <a:srgbClr val="FFFFFF"/>
                </a:solidFill>
                <a:latin typeface="Verdana"/>
                <a:cs typeface="Verdana"/>
              </a:rPr>
              <a:t>s</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a:t>
            </a:r>
            <a:r>
              <a:rPr sz="1332" dirty="0">
                <a:solidFill>
                  <a:srgbClr val="FFFFFF"/>
                </a:solidFill>
                <a:latin typeface="Verdana"/>
                <a:cs typeface="Verdana"/>
              </a:rPr>
              <a:t>t</a:t>
            </a:r>
            <a:r>
              <a:rPr sz="1332" spc="-7" dirty="0">
                <a:solidFill>
                  <a:srgbClr val="FFFFFF"/>
                </a:solidFill>
                <a:latin typeface="Verdana"/>
                <a:cs typeface="Verdana"/>
              </a:rPr>
              <a:t> nee</a:t>
            </a:r>
            <a:r>
              <a:rPr sz="1332" dirty="0">
                <a:solidFill>
                  <a:srgbClr val="FFFFFF"/>
                </a:solidFill>
                <a:latin typeface="Verdana"/>
                <a:cs typeface="Verdana"/>
              </a:rPr>
              <a:t>d</a:t>
            </a:r>
            <a:r>
              <a:rPr sz="1332" spc="-7" dirty="0">
                <a:solidFill>
                  <a:srgbClr val="FFFFFF"/>
                </a:solidFill>
                <a:latin typeface="Verdana"/>
                <a:cs typeface="Verdana"/>
              </a:rPr>
              <a:t> </a:t>
            </a:r>
            <a:r>
              <a:rPr sz="1332" dirty="0">
                <a:solidFill>
                  <a:srgbClr val="FFFFFF"/>
                </a:solidFill>
                <a:latin typeface="Verdana"/>
                <a:cs typeface="Verdana"/>
              </a:rPr>
              <a:t>to</a:t>
            </a:r>
            <a:r>
              <a:rPr sz="1332" spc="-7" dirty="0">
                <a:solidFill>
                  <a:srgbClr val="FFFFFF"/>
                </a:solidFill>
                <a:latin typeface="Verdana"/>
                <a:cs typeface="Verdana"/>
              </a:rPr>
              <a:t> </a:t>
            </a:r>
            <a:r>
              <a:rPr sz="1332" dirty="0">
                <a:solidFill>
                  <a:srgbClr val="FFFFFF"/>
                </a:solidFill>
                <a:latin typeface="Verdana"/>
                <a:cs typeface="Verdana"/>
              </a:rPr>
              <a:t>be</a:t>
            </a:r>
            <a:r>
              <a:rPr sz="1332" spc="-7" dirty="0">
                <a:solidFill>
                  <a:srgbClr val="FFFFFF"/>
                </a:solidFill>
                <a:latin typeface="Verdana"/>
                <a:cs typeface="Verdana"/>
              </a:rPr>
              <a:t> </a:t>
            </a:r>
            <a:r>
              <a:rPr sz="1332" dirty="0">
                <a:solidFill>
                  <a:srgbClr val="FFFFFF"/>
                </a:solidFill>
                <a:latin typeface="Verdana"/>
                <a:cs typeface="Verdana"/>
              </a:rPr>
              <a:t>s</a:t>
            </a:r>
            <a:r>
              <a:rPr sz="1332" spc="-7" dirty="0">
                <a:solidFill>
                  <a:srgbClr val="FFFFFF"/>
                </a:solidFill>
                <a:latin typeface="Verdana"/>
                <a:cs typeface="Verdana"/>
              </a:rPr>
              <a:t>en</a:t>
            </a:r>
            <a:r>
              <a:rPr sz="1332" dirty="0">
                <a:solidFill>
                  <a:srgbClr val="FFFFFF"/>
                </a:solidFill>
                <a:latin typeface="Verdana"/>
                <a:cs typeface="Verdana"/>
              </a:rPr>
              <a:t>t, </a:t>
            </a:r>
            <a:r>
              <a:rPr sz="1332" spc="-7" dirty="0">
                <a:solidFill>
                  <a:srgbClr val="FFFFFF"/>
                </a:solidFill>
                <a:latin typeface="Verdana"/>
                <a:cs typeface="Verdana"/>
              </a:rPr>
              <a:t>an</a:t>
            </a:r>
            <a:r>
              <a:rPr sz="1332" dirty="0">
                <a:solidFill>
                  <a:srgbClr val="FFFFFF"/>
                </a:solidFill>
                <a:latin typeface="Verdana"/>
                <a:cs typeface="Verdana"/>
              </a:rPr>
              <a:t>d</a:t>
            </a:r>
            <a:r>
              <a:rPr sz="1332" spc="-7" dirty="0">
                <a:solidFill>
                  <a:srgbClr val="FFFFFF"/>
                </a:solidFill>
                <a:latin typeface="Verdana"/>
                <a:cs typeface="Verdana"/>
              </a:rPr>
              <a:t> </a:t>
            </a:r>
            <a:r>
              <a:rPr sz="1332" spc="-13" dirty="0">
                <a:solidFill>
                  <a:srgbClr val="FFFFFF"/>
                </a:solidFill>
                <a:latin typeface="Verdana"/>
                <a:cs typeface="Verdana"/>
              </a:rPr>
              <a:t>k</a:t>
            </a:r>
            <a:r>
              <a:rPr sz="1332" spc="-7" dirty="0">
                <a:solidFill>
                  <a:srgbClr val="FFFFFF"/>
                </a:solidFill>
                <a:latin typeface="Verdana"/>
                <a:cs typeface="Verdana"/>
              </a:rPr>
              <a:t>ee</a:t>
            </a:r>
            <a:r>
              <a:rPr sz="1332" dirty="0">
                <a:solidFill>
                  <a:srgbClr val="FFFFFF"/>
                </a:solidFill>
                <a:latin typeface="Verdana"/>
                <a:cs typeface="Verdana"/>
              </a:rPr>
              <a:t>p</a:t>
            </a:r>
            <a:r>
              <a:rPr sz="1332" spc="-7" dirty="0">
                <a:solidFill>
                  <a:srgbClr val="FFFFFF"/>
                </a:solidFill>
                <a:latin typeface="Verdana"/>
                <a:cs typeface="Verdana"/>
              </a:rPr>
              <a:t> </a:t>
            </a:r>
            <a:r>
              <a:rPr sz="1332" dirty="0">
                <a:solidFill>
                  <a:srgbClr val="FFFFFF"/>
                </a:solidFill>
                <a:latin typeface="Verdana"/>
                <a:cs typeface="Verdana"/>
              </a:rPr>
              <a:t>on</a:t>
            </a:r>
            <a:r>
              <a:rPr sz="1332" spc="-7" dirty="0">
                <a:solidFill>
                  <a:srgbClr val="FFFFFF"/>
                </a:solidFill>
                <a:latin typeface="Verdana"/>
                <a:cs typeface="Verdana"/>
              </a:rPr>
              <a:t> </a:t>
            </a:r>
            <a:r>
              <a:rPr sz="1332" dirty="0">
                <a:solidFill>
                  <a:srgbClr val="FFFFFF"/>
                </a:solidFill>
                <a:latin typeface="Verdana"/>
                <a:cs typeface="Verdana"/>
              </a:rPr>
              <a:t>top</a:t>
            </a:r>
            <a:r>
              <a:rPr sz="1332" spc="-7" dirty="0">
                <a:solidFill>
                  <a:srgbClr val="FFFFFF"/>
                </a:solidFill>
                <a:latin typeface="Verdana"/>
                <a:cs typeface="Verdana"/>
              </a:rPr>
              <a:t> </a:t>
            </a:r>
            <a:r>
              <a:rPr sz="1332" dirty="0">
                <a:solidFill>
                  <a:srgbClr val="FFFFFF"/>
                </a:solidFill>
                <a:latin typeface="Verdana"/>
                <a:cs typeface="Verdana"/>
              </a:rPr>
              <a:t>of</a:t>
            </a:r>
            <a:r>
              <a:rPr sz="1332" spc="-7" dirty="0">
                <a:solidFill>
                  <a:srgbClr val="FFFFFF"/>
                </a:solidFill>
                <a:latin typeface="Verdana"/>
                <a:cs typeface="Verdana"/>
              </a:rPr>
              <a:t> </a:t>
            </a:r>
            <a:r>
              <a:rPr sz="1332" dirty="0">
                <a:solidFill>
                  <a:srgbClr val="FFFFFF"/>
                </a:solidFill>
                <a:latin typeface="Verdana"/>
                <a:cs typeface="Verdana"/>
              </a:rPr>
              <a:t>c</a:t>
            </a:r>
            <a:r>
              <a:rPr sz="1332" spc="-7" dirty="0">
                <a:solidFill>
                  <a:srgbClr val="FFFFFF"/>
                </a:solidFill>
                <a:latin typeface="Verdana"/>
                <a:cs typeface="Verdana"/>
              </a:rPr>
              <a:t>u</a:t>
            </a:r>
            <a:r>
              <a:rPr sz="1332" dirty="0">
                <a:solidFill>
                  <a:srgbClr val="FFFFFF"/>
                </a:solidFill>
                <a:latin typeface="Verdana"/>
                <a:cs typeface="Verdana"/>
              </a:rPr>
              <a:t>sto</a:t>
            </a:r>
            <a:r>
              <a:rPr sz="1332" spc="-7" dirty="0">
                <a:solidFill>
                  <a:srgbClr val="FFFFFF"/>
                </a:solidFill>
                <a:latin typeface="Verdana"/>
                <a:cs typeface="Verdana"/>
              </a:rPr>
              <a:t>me</a:t>
            </a:r>
            <a:r>
              <a:rPr sz="1332" dirty="0">
                <a:solidFill>
                  <a:srgbClr val="FFFFFF"/>
                </a:solidFill>
                <a:latin typeface="Verdana"/>
                <a:cs typeface="Verdana"/>
              </a:rPr>
              <a:t>r </a:t>
            </a:r>
            <a:r>
              <a:rPr sz="1332" spc="-7" dirty="0">
                <a:solidFill>
                  <a:srgbClr val="FFFFFF"/>
                </a:solidFill>
                <a:latin typeface="Verdana"/>
                <a:cs typeface="Verdana"/>
              </a:rPr>
              <a:t>a</a:t>
            </a:r>
            <a:r>
              <a:rPr sz="1332" dirty="0">
                <a:solidFill>
                  <a:srgbClr val="FFFFFF"/>
                </a:solidFill>
                <a:latin typeface="Verdana"/>
                <a:cs typeface="Verdana"/>
              </a:rPr>
              <a:t>cco</a:t>
            </a:r>
            <a:r>
              <a:rPr sz="1332" spc="-7" dirty="0">
                <a:solidFill>
                  <a:srgbClr val="FFFFFF"/>
                </a:solidFill>
                <a:latin typeface="Verdana"/>
                <a:cs typeface="Verdana"/>
              </a:rPr>
              <a:t>un</a:t>
            </a:r>
            <a:r>
              <a:rPr sz="1332" dirty="0">
                <a:solidFill>
                  <a:srgbClr val="FFFFFF"/>
                </a:solidFill>
                <a:latin typeface="Verdana"/>
                <a:cs typeface="Verdana"/>
              </a:rPr>
              <a:t>ts</a:t>
            </a:r>
            <a:r>
              <a:rPr sz="1332" spc="-7" dirty="0">
                <a:solidFill>
                  <a:srgbClr val="FFFFFF"/>
                </a:solidFill>
                <a:latin typeface="Verdana"/>
                <a:cs typeface="Verdana"/>
              </a:rPr>
              <a:t> a</a:t>
            </a:r>
            <a:r>
              <a:rPr sz="1332" dirty="0">
                <a:solidFill>
                  <a:srgbClr val="FFFFFF"/>
                </a:solidFill>
                <a:latin typeface="Verdana"/>
                <a:cs typeface="Verdana"/>
              </a:rPr>
              <a:t>t</a:t>
            </a:r>
            <a:r>
              <a:rPr sz="1332" spc="-7" dirty="0">
                <a:solidFill>
                  <a:srgbClr val="FFFFFF"/>
                </a:solidFill>
                <a:latin typeface="Verdana"/>
                <a:cs typeface="Verdana"/>
              </a:rPr>
              <a:t> a</a:t>
            </a:r>
            <a:r>
              <a:rPr sz="1332" dirty="0">
                <a:solidFill>
                  <a:srgbClr val="FFFFFF"/>
                </a:solidFill>
                <a:latin typeface="Verdana"/>
                <a:cs typeface="Verdana"/>
              </a:rPr>
              <a:t>ll ti</a:t>
            </a:r>
            <a:r>
              <a:rPr sz="1332" spc="-7" dirty="0">
                <a:solidFill>
                  <a:srgbClr val="FFFFFF"/>
                </a:solidFill>
                <a:latin typeface="Verdana"/>
                <a:cs typeface="Verdana"/>
              </a:rPr>
              <a:t>me</a:t>
            </a:r>
            <a:r>
              <a:rPr sz="1332" dirty="0">
                <a:solidFill>
                  <a:srgbClr val="FFFFFF"/>
                </a:solidFill>
                <a:latin typeface="Verdana"/>
                <a:cs typeface="Verdana"/>
              </a:rPr>
              <a:t>s</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
        <p:nvSpPr>
          <p:cNvPr id="23" name="object 23"/>
          <p:cNvSpPr txBox="1"/>
          <p:nvPr/>
        </p:nvSpPr>
        <p:spPr>
          <a:xfrm>
            <a:off x="1272265" y="4393167"/>
            <a:ext cx="3809530" cy="819968"/>
          </a:xfrm>
          <a:prstGeom prst="rect">
            <a:avLst/>
          </a:prstGeom>
        </p:spPr>
        <p:txBody>
          <a:bodyPr vert="horz" wrap="square" lIns="0" tIns="0" rIns="0" bIns="0" rtlCol="0">
            <a:spAutoFit/>
          </a:bodyPr>
          <a:lstStyle/>
          <a:p>
            <a:pPr marL="16913" marR="6765" indent="-846"/>
            <a:r>
              <a:rPr sz="1332" dirty="0">
                <a:solidFill>
                  <a:srgbClr val="FFFFFF"/>
                </a:solidFill>
                <a:latin typeface="Verdana"/>
                <a:cs typeface="Verdana"/>
              </a:rPr>
              <a:t>“</a:t>
            </a:r>
            <a:r>
              <a:rPr sz="1332" spc="-67" dirty="0">
                <a:solidFill>
                  <a:srgbClr val="FFFFFF"/>
                </a:solidFill>
                <a:latin typeface="Verdana"/>
                <a:cs typeface="Verdana"/>
              </a:rPr>
              <a:t>W</a:t>
            </a:r>
            <a:r>
              <a:rPr sz="1332" dirty="0">
                <a:solidFill>
                  <a:srgbClr val="FFFFFF"/>
                </a:solidFill>
                <a:latin typeface="Verdana"/>
                <a:cs typeface="Verdana"/>
              </a:rPr>
              <a:t>e</a:t>
            </a:r>
            <a:r>
              <a:rPr sz="1332" spc="-7" dirty="0">
                <a:solidFill>
                  <a:srgbClr val="FFFFFF"/>
                </a:solidFill>
                <a:latin typeface="Verdana"/>
                <a:cs typeface="Verdana"/>
              </a:rPr>
              <a:t> h</a:t>
            </a:r>
            <a:r>
              <a:rPr sz="1332" spc="-13" dirty="0">
                <a:solidFill>
                  <a:srgbClr val="FFFFFF"/>
                </a:solidFill>
                <a:latin typeface="Verdana"/>
                <a:cs typeface="Verdana"/>
              </a:rPr>
              <a:t>av</a:t>
            </a:r>
            <a:r>
              <a:rPr sz="1332" dirty="0">
                <a:solidFill>
                  <a:srgbClr val="FFFFFF"/>
                </a:solidFill>
                <a:latin typeface="Verdana"/>
                <a:cs typeface="Verdana"/>
              </a:rPr>
              <a:t>e</a:t>
            </a:r>
            <a:r>
              <a:rPr sz="1332" spc="-7" dirty="0">
                <a:solidFill>
                  <a:srgbClr val="FFFFFF"/>
                </a:solidFill>
                <a:latin typeface="Verdana"/>
                <a:cs typeface="Verdana"/>
              </a:rPr>
              <a:t> re</a:t>
            </a:r>
            <a:r>
              <a:rPr sz="1332" dirty="0">
                <a:solidFill>
                  <a:srgbClr val="FFFFFF"/>
                </a:solidFill>
                <a:latin typeface="Verdana"/>
                <a:cs typeface="Verdana"/>
              </a:rPr>
              <a:t>d</a:t>
            </a:r>
            <a:r>
              <a:rPr sz="1332" spc="-7" dirty="0">
                <a:solidFill>
                  <a:srgbClr val="FFFFFF"/>
                </a:solidFill>
                <a:latin typeface="Verdana"/>
                <a:cs typeface="Verdana"/>
              </a:rPr>
              <a:t>u</a:t>
            </a:r>
            <a:r>
              <a:rPr sz="1332" dirty="0">
                <a:solidFill>
                  <a:srgbClr val="FFFFFF"/>
                </a:solidFill>
                <a:latin typeface="Verdana"/>
                <a:cs typeface="Verdana"/>
              </a:rPr>
              <a:t>c</a:t>
            </a:r>
            <a:r>
              <a:rPr sz="1332" spc="-7" dirty="0">
                <a:solidFill>
                  <a:srgbClr val="FFFFFF"/>
                </a:solidFill>
                <a:latin typeface="Verdana"/>
                <a:cs typeface="Verdana"/>
              </a:rPr>
              <a:t>e</a:t>
            </a:r>
            <a:r>
              <a:rPr sz="1332" dirty="0">
                <a:solidFill>
                  <a:srgbClr val="FFFFFF"/>
                </a:solidFill>
                <a:latin typeface="Verdana"/>
                <a:cs typeface="Verdana"/>
              </a:rPr>
              <a:t>d</a:t>
            </a:r>
            <a:r>
              <a:rPr sz="1332" spc="-7" dirty="0">
                <a:solidFill>
                  <a:srgbClr val="FFFFFF"/>
                </a:solidFill>
                <a:latin typeface="Verdana"/>
                <a:cs typeface="Verdana"/>
              </a:rPr>
              <a:t> ou</a:t>
            </a:r>
            <a:r>
              <a:rPr sz="1332" dirty="0">
                <a:solidFill>
                  <a:srgbClr val="FFFFFF"/>
                </a:solidFill>
                <a:latin typeface="Verdana"/>
                <a:cs typeface="Verdana"/>
              </a:rPr>
              <a:t>r</a:t>
            </a:r>
            <a:r>
              <a:rPr sz="1332" spc="-7" dirty="0">
                <a:solidFill>
                  <a:srgbClr val="FFFFFF"/>
                </a:solidFill>
                <a:latin typeface="Verdana"/>
                <a:cs typeface="Verdana"/>
              </a:rPr>
              <a:t> </a:t>
            </a:r>
            <a:r>
              <a:rPr sz="1332" dirty="0">
                <a:solidFill>
                  <a:srgbClr val="FFFFFF"/>
                </a:solidFill>
                <a:latin typeface="Verdana"/>
                <a:cs typeface="Verdana"/>
              </a:rPr>
              <a:t>c</a:t>
            </a:r>
            <a:r>
              <a:rPr sz="1332" spc="-7" dirty="0">
                <a:solidFill>
                  <a:srgbClr val="FFFFFF"/>
                </a:solidFill>
                <a:latin typeface="Verdana"/>
                <a:cs typeface="Verdana"/>
              </a:rPr>
              <a:t>ar</a:t>
            </a:r>
            <a:r>
              <a:rPr sz="1332" dirty="0">
                <a:solidFill>
                  <a:srgbClr val="FFFFFF"/>
                </a:solidFill>
                <a:latin typeface="Verdana"/>
                <a:cs typeface="Verdana"/>
              </a:rPr>
              <a:t>b</a:t>
            </a:r>
            <a:r>
              <a:rPr sz="1332" spc="-7" dirty="0">
                <a:solidFill>
                  <a:srgbClr val="FFFFFF"/>
                </a:solidFill>
                <a:latin typeface="Verdana"/>
                <a:cs typeface="Verdana"/>
              </a:rPr>
              <a:t>o</a:t>
            </a:r>
            <a:r>
              <a:rPr sz="1332" dirty="0">
                <a:solidFill>
                  <a:srgbClr val="FFFFFF"/>
                </a:solidFill>
                <a:latin typeface="Verdana"/>
                <a:cs typeface="Verdana"/>
              </a:rPr>
              <a:t>n</a:t>
            </a:r>
            <a:r>
              <a:rPr sz="1332" spc="-7" dirty="0">
                <a:solidFill>
                  <a:srgbClr val="FFFFFF"/>
                </a:solidFill>
                <a:latin typeface="Verdana"/>
                <a:cs typeface="Verdana"/>
              </a:rPr>
              <a:t> foo</a:t>
            </a:r>
            <a:r>
              <a:rPr sz="1332" dirty="0">
                <a:solidFill>
                  <a:srgbClr val="FFFFFF"/>
                </a:solidFill>
                <a:latin typeface="Verdana"/>
                <a:cs typeface="Verdana"/>
              </a:rPr>
              <a:t>tp</a:t>
            </a:r>
            <a:r>
              <a:rPr sz="1332" spc="-7" dirty="0">
                <a:solidFill>
                  <a:srgbClr val="FFFFFF"/>
                </a:solidFill>
                <a:latin typeface="Verdana"/>
                <a:cs typeface="Verdana"/>
              </a:rPr>
              <a:t>r</a:t>
            </a:r>
            <a:r>
              <a:rPr sz="1332" dirty="0">
                <a:solidFill>
                  <a:srgbClr val="FFFFFF"/>
                </a:solidFill>
                <a:latin typeface="Verdana"/>
                <a:cs typeface="Verdana"/>
              </a:rPr>
              <a:t>i</a:t>
            </a:r>
            <a:r>
              <a:rPr sz="1332" spc="-7" dirty="0">
                <a:solidFill>
                  <a:srgbClr val="FFFFFF"/>
                </a:solidFill>
                <a:latin typeface="Verdana"/>
                <a:cs typeface="Verdana"/>
              </a:rPr>
              <a:t>n</a:t>
            </a:r>
            <a:r>
              <a:rPr sz="1332" dirty="0">
                <a:solidFill>
                  <a:srgbClr val="FFFFFF"/>
                </a:solidFill>
                <a:latin typeface="Verdana"/>
                <a:cs typeface="Verdana"/>
              </a:rPr>
              <a:t>t</a:t>
            </a:r>
            <a:r>
              <a:rPr sz="1332" spc="-7" dirty="0">
                <a:solidFill>
                  <a:srgbClr val="FFFFFF"/>
                </a:solidFill>
                <a:latin typeface="Verdana"/>
                <a:cs typeface="Verdana"/>
              </a:rPr>
              <a:t> b</a:t>
            </a:r>
            <a:r>
              <a:rPr sz="1332" dirty="0">
                <a:solidFill>
                  <a:srgbClr val="FFFFFF"/>
                </a:solidFill>
                <a:latin typeface="Verdana"/>
                <a:cs typeface="Verdana"/>
              </a:rPr>
              <a:t>y </a:t>
            </a:r>
            <a:r>
              <a:rPr sz="1332" spc="-7" dirty="0">
                <a:solidFill>
                  <a:srgbClr val="FFFFFF"/>
                </a:solidFill>
                <a:latin typeface="Verdana"/>
                <a:cs typeface="Verdana"/>
              </a:rPr>
              <a:t>850k</a:t>
            </a:r>
            <a:r>
              <a:rPr sz="1332" dirty="0">
                <a:solidFill>
                  <a:srgbClr val="FFFFFF"/>
                </a:solidFill>
                <a:latin typeface="Verdana"/>
                <a:cs typeface="Verdana"/>
              </a:rPr>
              <a:t>g</a:t>
            </a:r>
            <a:r>
              <a:rPr sz="1332" spc="-7" dirty="0">
                <a:solidFill>
                  <a:srgbClr val="FFFFFF"/>
                </a:solidFill>
                <a:latin typeface="Verdana"/>
                <a:cs typeface="Verdana"/>
              </a:rPr>
              <a:t> </a:t>
            </a:r>
            <a:r>
              <a:rPr sz="1332" dirty="0">
                <a:solidFill>
                  <a:srgbClr val="FFFFFF"/>
                </a:solidFill>
                <a:latin typeface="Verdana"/>
                <a:cs typeface="Verdana"/>
              </a:rPr>
              <a:t>p</a:t>
            </a:r>
            <a:r>
              <a:rPr sz="1332" spc="-7" dirty="0">
                <a:solidFill>
                  <a:srgbClr val="FFFFFF"/>
                </a:solidFill>
                <a:latin typeface="Verdana"/>
                <a:cs typeface="Verdana"/>
              </a:rPr>
              <a:t>e</a:t>
            </a:r>
            <a:r>
              <a:rPr sz="1332" dirty="0">
                <a:solidFill>
                  <a:srgbClr val="FFFFFF"/>
                </a:solidFill>
                <a:latin typeface="Verdana"/>
                <a:cs typeface="Verdana"/>
              </a:rPr>
              <a:t>r</a:t>
            </a:r>
            <a:r>
              <a:rPr sz="1332" spc="-7" dirty="0">
                <a:solidFill>
                  <a:srgbClr val="FFFFFF"/>
                </a:solidFill>
                <a:latin typeface="Verdana"/>
                <a:cs typeface="Verdana"/>
              </a:rPr>
              <a:t> </a:t>
            </a:r>
            <a:r>
              <a:rPr sz="1332" spc="-13" dirty="0">
                <a:solidFill>
                  <a:srgbClr val="FFFFFF"/>
                </a:solidFill>
                <a:latin typeface="Verdana"/>
                <a:cs typeface="Verdana"/>
              </a:rPr>
              <a:t>y</a:t>
            </a:r>
            <a:r>
              <a:rPr sz="1332" spc="-7" dirty="0">
                <a:solidFill>
                  <a:srgbClr val="FFFFFF"/>
                </a:solidFill>
                <a:latin typeface="Verdana"/>
                <a:cs typeface="Verdana"/>
              </a:rPr>
              <a:t>ea</a:t>
            </a:r>
            <a:r>
              <a:rPr sz="1332" spc="-193" dirty="0">
                <a:solidFill>
                  <a:srgbClr val="FFFFFF"/>
                </a:solidFill>
                <a:latin typeface="Verdana"/>
                <a:cs typeface="Verdana"/>
              </a:rPr>
              <a:t>r</a:t>
            </a:r>
            <a:r>
              <a:rPr sz="1332" dirty="0">
                <a:solidFill>
                  <a:srgbClr val="FFFFFF"/>
                </a:solidFill>
                <a:latin typeface="Verdana"/>
                <a:cs typeface="Verdana"/>
              </a:rPr>
              <a:t>,</a:t>
            </a:r>
            <a:r>
              <a:rPr sz="1332" spc="-7" dirty="0">
                <a:solidFill>
                  <a:srgbClr val="FFFFFF"/>
                </a:solidFill>
                <a:latin typeface="Verdana"/>
                <a:cs typeface="Verdana"/>
              </a:rPr>
              <a:t> an</a:t>
            </a:r>
            <a:r>
              <a:rPr sz="1332" dirty="0">
                <a:solidFill>
                  <a:srgbClr val="FFFFFF"/>
                </a:solidFill>
                <a:latin typeface="Verdana"/>
                <a:cs typeface="Verdana"/>
              </a:rPr>
              <a:t>d</a:t>
            </a:r>
            <a:r>
              <a:rPr sz="1332" spc="-7" dirty="0">
                <a:solidFill>
                  <a:srgbClr val="FFFFFF"/>
                </a:solidFill>
                <a:latin typeface="Verdana"/>
                <a:cs typeface="Verdana"/>
              </a:rPr>
              <a:t> a</a:t>
            </a:r>
            <a:r>
              <a:rPr sz="1332" dirty="0">
                <a:solidFill>
                  <a:srgbClr val="FFFFFF"/>
                </a:solidFill>
                <a:latin typeface="Verdana"/>
                <a:cs typeface="Verdana"/>
              </a:rPr>
              <a:t>t</a:t>
            </a:r>
            <a:r>
              <a:rPr sz="1332" spc="-7" dirty="0">
                <a:solidFill>
                  <a:srgbClr val="FFFFFF"/>
                </a:solidFill>
                <a:latin typeface="Verdana"/>
                <a:cs typeface="Verdana"/>
              </a:rPr>
              <a:t> </a:t>
            </a:r>
            <a:r>
              <a:rPr sz="1332" dirty="0">
                <a:solidFill>
                  <a:srgbClr val="FFFFFF"/>
                </a:solidFill>
                <a:latin typeface="Verdana"/>
                <a:cs typeface="Verdana"/>
              </a:rPr>
              <a:t>t</a:t>
            </a:r>
            <a:r>
              <a:rPr sz="1332" spc="-7" dirty="0">
                <a:solidFill>
                  <a:srgbClr val="FFFFFF"/>
                </a:solidFill>
                <a:latin typeface="Verdana"/>
                <a:cs typeface="Verdana"/>
              </a:rPr>
              <a:t>h</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s</a:t>
            </a:r>
            <a:r>
              <a:rPr sz="1332" spc="-7" dirty="0">
                <a:solidFill>
                  <a:srgbClr val="FFFFFF"/>
                </a:solidFill>
                <a:latin typeface="Verdana"/>
                <a:cs typeface="Verdana"/>
              </a:rPr>
              <a:t>am</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ti</a:t>
            </a:r>
            <a:r>
              <a:rPr sz="1332" spc="-7" dirty="0">
                <a:solidFill>
                  <a:srgbClr val="FFFFFF"/>
                </a:solidFill>
                <a:latin typeface="Verdana"/>
                <a:cs typeface="Verdana"/>
              </a:rPr>
              <a:t>m</a:t>
            </a:r>
            <a:r>
              <a:rPr sz="1332" dirty="0">
                <a:solidFill>
                  <a:srgbClr val="FFFFFF"/>
                </a:solidFill>
                <a:latin typeface="Verdana"/>
                <a:cs typeface="Verdana"/>
              </a:rPr>
              <a:t>e</a:t>
            </a:r>
            <a:r>
              <a:rPr sz="1332" spc="-7" dirty="0">
                <a:solidFill>
                  <a:srgbClr val="FFFFFF"/>
                </a:solidFill>
                <a:latin typeface="Verdana"/>
                <a:cs typeface="Verdana"/>
              </a:rPr>
              <a:t> </a:t>
            </a:r>
            <a:r>
              <a:rPr sz="1332" dirty="0">
                <a:solidFill>
                  <a:srgbClr val="FFFFFF"/>
                </a:solidFill>
                <a:latin typeface="Verdana"/>
                <a:cs typeface="Verdana"/>
              </a:rPr>
              <a:t>s</a:t>
            </a:r>
            <a:r>
              <a:rPr sz="1332" spc="-13" dirty="0">
                <a:solidFill>
                  <a:srgbClr val="FFFFFF"/>
                </a:solidFill>
                <a:latin typeface="Verdana"/>
                <a:cs typeface="Verdana"/>
              </a:rPr>
              <a:t>av</a:t>
            </a:r>
            <a:r>
              <a:rPr sz="1332" spc="-7" dirty="0">
                <a:solidFill>
                  <a:srgbClr val="FFFFFF"/>
                </a:solidFill>
                <a:latin typeface="Verdana"/>
                <a:cs typeface="Verdana"/>
              </a:rPr>
              <a:t>e</a:t>
            </a:r>
            <a:r>
              <a:rPr sz="1332" dirty="0">
                <a:solidFill>
                  <a:srgbClr val="FFFFFF"/>
                </a:solidFill>
                <a:latin typeface="Verdana"/>
                <a:cs typeface="Verdana"/>
              </a:rPr>
              <a:t>d</a:t>
            </a:r>
            <a:endParaRPr sz="1332" dirty="0">
              <a:latin typeface="Verdana"/>
              <a:cs typeface="Verdana"/>
            </a:endParaRPr>
          </a:p>
          <a:p>
            <a:pPr marL="16913" marR="918354"/>
            <a:r>
              <a:rPr lang="en-US" sz="1332" spc="-7" dirty="0">
                <a:solidFill>
                  <a:srgbClr val="FFFFFF"/>
                </a:solidFill>
                <a:latin typeface="Verdana"/>
                <a:cs typeface="Verdana"/>
              </a:rPr>
              <a:t>$</a:t>
            </a:r>
            <a:r>
              <a:rPr sz="1332" spc="-7" dirty="0">
                <a:solidFill>
                  <a:srgbClr val="FFFFFF"/>
                </a:solidFill>
                <a:latin typeface="Verdana"/>
                <a:cs typeface="Verdana"/>
              </a:rPr>
              <a:t>25,00</a:t>
            </a:r>
            <a:r>
              <a:rPr sz="1332" dirty="0">
                <a:solidFill>
                  <a:srgbClr val="FFFFFF"/>
                </a:solidFill>
                <a:latin typeface="Verdana"/>
                <a:cs typeface="Verdana"/>
              </a:rPr>
              <a:t>0</a:t>
            </a:r>
            <a:r>
              <a:rPr sz="1332" spc="-7" dirty="0">
                <a:solidFill>
                  <a:srgbClr val="FFFFFF"/>
                </a:solidFill>
                <a:latin typeface="Verdana"/>
                <a:cs typeface="Verdana"/>
              </a:rPr>
              <a:t> b</a:t>
            </a:r>
            <a:r>
              <a:rPr sz="1332" dirty="0">
                <a:solidFill>
                  <a:srgbClr val="FFFFFF"/>
                </a:solidFill>
                <a:latin typeface="Verdana"/>
                <a:cs typeface="Verdana"/>
              </a:rPr>
              <a:t>y</a:t>
            </a:r>
            <a:r>
              <a:rPr sz="1332" spc="-7" dirty="0">
                <a:solidFill>
                  <a:srgbClr val="FFFFFF"/>
                </a:solidFill>
                <a:latin typeface="Verdana"/>
                <a:cs typeface="Verdana"/>
              </a:rPr>
              <a:t> e</a:t>
            </a:r>
            <a:r>
              <a:rPr sz="1332" dirty="0">
                <a:solidFill>
                  <a:srgbClr val="FFFFFF"/>
                </a:solidFill>
                <a:latin typeface="Verdana"/>
                <a:cs typeface="Verdana"/>
              </a:rPr>
              <a:t>l</a:t>
            </a:r>
            <a:r>
              <a:rPr sz="1332" spc="-7" dirty="0">
                <a:solidFill>
                  <a:srgbClr val="FFFFFF"/>
                </a:solidFill>
                <a:latin typeface="Verdana"/>
                <a:cs typeface="Verdana"/>
              </a:rPr>
              <a:t>e</a:t>
            </a:r>
            <a:r>
              <a:rPr sz="1332" dirty="0">
                <a:solidFill>
                  <a:srgbClr val="FFFFFF"/>
                </a:solidFill>
                <a:latin typeface="Verdana"/>
                <a:cs typeface="Verdana"/>
              </a:rPr>
              <a:t>ct</a:t>
            </a:r>
            <a:r>
              <a:rPr sz="1332" spc="-7" dirty="0">
                <a:solidFill>
                  <a:srgbClr val="FFFFFF"/>
                </a:solidFill>
                <a:latin typeface="Verdana"/>
                <a:cs typeface="Verdana"/>
              </a:rPr>
              <a:t>ron</a:t>
            </a:r>
            <a:r>
              <a:rPr sz="1332" dirty="0">
                <a:solidFill>
                  <a:srgbClr val="FFFFFF"/>
                </a:solidFill>
                <a:latin typeface="Verdana"/>
                <a:cs typeface="Verdana"/>
              </a:rPr>
              <a:t>ic</a:t>
            </a:r>
            <a:r>
              <a:rPr sz="1332" spc="-7" dirty="0">
                <a:solidFill>
                  <a:srgbClr val="FFFFFF"/>
                </a:solidFill>
                <a:latin typeface="Verdana"/>
                <a:cs typeface="Verdana"/>
              </a:rPr>
              <a:t>a</a:t>
            </a:r>
            <a:r>
              <a:rPr sz="1332" dirty="0">
                <a:solidFill>
                  <a:srgbClr val="FFFFFF"/>
                </a:solidFill>
                <a:latin typeface="Verdana"/>
                <a:cs typeface="Verdana"/>
              </a:rPr>
              <a:t>lly</a:t>
            </a:r>
            <a:r>
              <a:rPr sz="1332" spc="-7" dirty="0">
                <a:solidFill>
                  <a:srgbClr val="FFFFFF"/>
                </a:solidFill>
                <a:latin typeface="Verdana"/>
                <a:cs typeface="Verdana"/>
              </a:rPr>
              <a:t> </a:t>
            </a:r>
            <a:r>
              <a:rPr sz="1332" dirty="0">
                <a:solidFill>
                  <a:srgbClr val="FFFFFF"/>
                </a:solidFill>
                <a:latin typeface="Verdana"/>
                <a:cs typeface="Verdana"/>
              </a:rPr>
              <a:t>s</a:t>
            </a:r>
            <a:r>
              <a:rPr sz="1332" spc="-7" dirty="0">
                <a:solidFill>
                  <a:srgbClr val="FFFFFF"/>
                </a:solidFill>
                <a:latin typeface="Verdana"/>
                <a:cs typeface="Verdana"/>
              </a:rPr>
              <a:t>en</a:t>
            </a:r>
            <a:r>
              <a:rPr sz="1332" dirty="0">
                <a:solidFill>
                  <a:srgbClr val="FFFFFF"/>
                </a:solidFill>
                <a:latin typeface="Verdana"/>
                <a:cs typeface="Verdana"/>
              </a:rPr>
              <a:t>di</a:t>
            </a:r>
            <a:r>
              <a:rPr sz="1332" spc="-7" dirty="0">
                <a:solidFill>
                  <a:srgbClr val="FFFFFF"/>
                </a:solidFill>
                <a:latin typeface="Verdana"/>
                <a:cs typeface="Verdana"/>
              </a:rPr>
              <a:t>n</a:t>
            </a:r>
            <a:r>
              <a:rPr sz="1332" dirty="0">
                <a:solidFill>
                  <a:srgbClr val="FFFFFF"/>
                </a:solidFill>
                <a:latin typeface="Verdana"/>
                <a:cs typeface="Verdana"/>
              </a:rPr>
              <a:t>g d</a:t>
            </a:r>
            <a:r>
              <a:rPr sz="1332" spc="-7" dirty="0">
                <a:solidFill>
                  <a:srgbClr val="FFFFFF"/>
                </a:solidFill>
                <a:latin typeface="Verdana"/>
                <a:cs typeface="Verdana"/>
              </a:rPr>
              <a:t>o</a:t>
            </a:r>
            <a:r>
              <a:rPr sz="1332" dirty="0">
                <a:solidFill>
                  <a:srgbClr val="FFFFFF"/>
                </a:solidFill>
                <a:latin typeface="Verdana"/>
                <a:cs typeface="Verdana"/>
              </a:rPr>
              <a:t>c</a:t>
            </a:r>
            <a:r>
              <a:rPr sz="1332" spc="-7" dirty="0">
                <a:solidFill>
                  <a:srgbClr val="FFFFFF"/>
                </a:solidFill>
                <a:latin typeface="Verdana"/>
                <a:cs typeface="Verdana"/>
              </a:rPr>
              <a:t>umen</a:t>
            </a:r>
            <a:r>
              <a:rPr sz="1332" dirty="0">
                <a:solidFill>
                  <a:srgbClr val="FFFFFF"/>
                </a:solidFill>
                <a:latin typeface="Verdana"/>
                <a:cs typeface="Verdana"/>
              </a:rPr>
              <a:t>ts</a:t>
            </a:r>
            <a:r>
              <a:rPr sz="1332" spc="-140" dirty="0">
                <a:solidFill>
                  <a:srgbClr val="FFFFFF"/>
                </a:solidFill>
                <a:latin typeface="Verdana"/>
                <a:cs typeface="Verdana"/>
              </a:rPr>
              <a:t>.</a:t>
            </a:r>
            <a:r>
              <a:rPr sz="1332" dirty="0">
                <a:solidFill>
                  <a:srgbClr val="FFFFFF"/>
                </a:solidFill>
                <a:latin typeface="Verdana"/>
                <a:cs typeface="Verdana"/>
              </a:rPr>
              <a:t>”</a:t>
            </a:r>
            <a:endParaRPr sz="1332" dirty="0">
              <a:latin typeface="Verdana"/>
              <a:cs typeface="Verdana"/>
            </a:endParaRPr>
          </a:p>
        </p:txBody>
      </p:sp>
    </p:spTree>
    <p:extLst>
      <p:ext uri="{BB962C8B-B14F-4D97-AF65-F5344CB8AC3E}">
        <p14:creationId xmlns:p14="http://schemas.microsoft.com/office/powerpoint/2010/main" val="5141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E249D-2821-4564-8E1A-0B4D3ADD66E1}"/>
              </a:ext>
            </a:extLst>
          </p:cNvPr>
          <p:cNvSpPr>
            <a:spLocks noGrp="1"/>
          </p:cNvSpPr>
          <p:nvPr>
            <p:ph type="title"/>
          </p:nvPr>
        </p:nvSpPr>
        <p:spPr/>
        <p:txBody>
          <a:bodyPr/>
          <a:lstStyle/>
          <a:p>
            <a:r>
              <a:rPr lang="en-GB" dirty="0"/>
              <a:t>Thank you!</a:t>
            </a:r>
          </a:p>
        </p:txBody>
      </p:sp>
      <p:sp>
        <p:nvSpPr>
          <p:cNvPr id="3" name="Text Placeholder 2"/>
          <p:cNvSpPr>
            <a:spLocks noGrp="1"/>
          </p:cNvSpPr>
          <p:nvPr>
            <p:ph idx="1"/>
          </p:nvPr>
        </p:nvSpPr>
        <p:spPr>
          <a:xfrm>
            <a:off x="6276975" y="4008437"/>
            <a:ext cx="5076825" cy="1325563"/>
          </a:xfrm>
        </p:spPr>
        <p:txBody>
          <a:bodyPr>
            <a:normAutofit/>
          </a:bodyPr>
          <a:lstStyle/>
          <a:p>
            <a:r>
              <a:rPr lang="en-US" dirty="0">
                <a:hlinkClick r:id="rId3"/>
              </a:rPr>
              <a:t>scummins@usa.equisys.com</a:t>
            </a:r>
            <a:endParaRPr lang="en-US" dirty="0"/>
          </a:p>
          <a:p>
            <a:r>
              <a:rPr lang="en-US" dirty="0"/>
              <a:t>678-942-7218</a:t>
            </a:r>
          </a:p>
          <a:p>
            <a:endParaRPr lang="en-US" sz="2600" dirty="0"/>
          </a:p>
        </p:txBody>
      </p:sp>
      <p:sp>
        <p:nvSpPr>
          <p:cNvPr id="2" name="Rectangle 1">
            <a:extLst>
              <a:ext uri="{FF2B5EF4-FFF2-40B4-BE49-F238E27FC236}">
                <a16:creationId xmlns:a16="http://schemas.microsoft.com/office/drawing/2014/main" id="{9A89AF6D-A881-446D-A505-1C480F8E17D9}"/>
              </a:ext>
            </a:extLst>
          </p:cNvPr>
          <p:cNvSpPr/>
          <p:nvPr/>
        </p:nvSpPr>
        <p:spPr>
          <a:xfrm>
            <a:off x="6276975" y="1944417"/>
            <a:ext cx="6096000" cy="1938992"/>
          </a:xfrm>
          <a:prstGeom prst="rect">
            <a:avLst/>
          </a:prstGeom>
        </p:spPr>
        <p:txBody>
          <a:bodyPr>
            <a:spAutoFit/>
          </a:bodyPr>
          <a:lstStyle/>
          <a:p>
            <a:pPr>
              <a:buClr>
                <a:srgbClr val="002060"/>
              </a:buClr>
            </a:pPr>
            <a:r>
              <a:rPr lang="en-US" sz="2000" b="1" dirty="0">
                <a:solidFill>
                  <a:srgbClr val="272780"/>
                </a:solidFill>
              </a:rPr>
              <a:t>Promotional Pricing thru June 30, 2019</a:t>
            </a:r>
          </a:p>
          <a:p>
            <a:pPr>
              <a:buClr>
                <a:srgbClr val="002060"/>
              </a:buClr>
              <a:buFont typeface="Arial" panose="020B0604020202020204" pitchFamily="34" charset="0"/>
              <a:buChar char="•"/>
            </a:pPr>
            <a:endParaRPr lang="en-US" sz="2000" dirty="0">
              <a:solidFill>
                <a:srgbClr val="272780"/>
              </a:solidFill>
            </a:endParaRPr>
          </a:p>
          <a:p>
            <a:pPr>
              <a:buClr>
                <a:srgbClr val="002060"/>
              </a:buClr>
              <a:buFont typeface="Arial" panose="020B0604020202020204" pitchFamily="34" charset="0"/>
              <a:buChar char="•"/>
            </a:pPr>
            <a:r>
              <a:rPr lang="en-US" sz="2000" dirty="0">
                <a:solidFill>
                  <a:srgbClr val="272780"/>
                </a:solidFill>
              </a:rPr>
              <a:t> </a:t>
            </a:r>
            <a:r>
              <a:rPr lang="en-GB" sz="2000" dirty="0">
                <a:solidFill>
                  <a:srgbClr val="272780"/>
                </a:solidFill>
              </a:rPr>
              <a:t>10</a:t>
            </a:r>
            <a:r>
              <a:rPr lang="en-GB" sz="2000" dirty="0"/>
              <a:t>% discount on the purchase of </a:t>
            </a:r>
            <a:r>
              <a:rPr lang="en-GB" sz="2000" dirty="0" err="1"/>
              <a:t>Zetadocs</a:t>
            </a:r>
            <a:r>
              <a:rPr lang="en-GB" sz="2000" dirty="0"/>
              <a:t> Delivery</a:t>
            </a:r>
          </a:p>
          <a:p>
            <a:pPr>
              <a:buClr>
                <a:srgbClr val="002060"/>
              </a:buClr>
              <a:buFont typeface="Arial" panose="020B0604020202020204" pitchFamily="34" charset="0"/>
              <a:buChar char="•"/>
            </a:pPr>
            <a:r>
              <a:rPr lang="en-GB" sz="2000" dirty="0"/>
              <a:t> 15% discount on the purchase of </a:t>
            </a:r>
            <a:r>
              <a:rPr lang="en-GB" sz="2000" dirty="0" err="1"/>
              <a:t>Zetadocs</a:t>
            </a:r>
            <a:r>
              <a:rPr lang="en-GB" sz="2000" dirty="0"/>
              <a:t> Capture</a:t>
            </a:r>
          </a:p>
        </p:txBody>
      </p:sp>
    </p:spTree>
    <p:extLst>
      <p:ext uri="{BB962C8B-B14F-4D97-AF65-F5344CB8AC3E}">
        <p14:creationId xmlns:p14="http://schemas.microsoft.com/office/powerpoint/2010/main" val="174024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5257799" cy="4351338"/>
          </a:xfrm>
        </p:spPr>
        <p:txBody>
          <a:bodyPr>
            <a:normAutofit/>
          </a:bodyPr>
          <a:lstStyle/>
          <a:p>
            <a:pPr marL="457200" indent="-457200">
              <a:buFont typeface="Arial" panose="020B0604020202020204" pitchFamily="34" charset="0"/>
              <a:buChar char="•"/>
            </a:pPr>
            <a:r>
              <a:rPr lang="en-US" dirty="0"/>
              <a:t>Zetadocs Expenses</a:t>
            </a:r>
          </a:p>
          <a:p>
            <a:pPr marL="457200" indent="-457200">
              <a:buFont typeface="Arial" panose="020B0604020202020204" pitchFamily="34" charset="0"/>
              <a:buChar char="•"/>
            </a:pPr>
            <a:r>
              <a:rPr lang="en-US" dirty="0"/>
              <a:t>How Zetadocs helps organizations streamline common business process</a:t>
            </a:r>
          </a:p>
          <a:p>
            <a:pPr marL="457200" indent="-457200">
              <a:buFont typeface="Arial" panose="020B0604020202020204" pitchFamily="34" charset="0"/>
              <a:buChar char="•"/>
            </a:pPr>
            <a:r>
              <a:rPr lang="en-US" dirty="0"/>
              <a:t>Business Central</a:t>
            </a:r>
          </a:p>
          <a:p>
            <a:pPr marL="457200" indent="-457200">
              <a:buFont typeface="Arial" panose="020B0604020202020204" pitchFamily="34" charset="0"/>
              <a:buChar char="•"/>
            </a:pPr>
            <a:endParaRPr lang="en-US" dirty="0"/>
          </a:p>
          <a:p>
            <a:endParaRPr lang="en-US" dirty="0"/>
          </a:p>
          <a:p>
            <a:endParaRPr lang="en-GB" dirty="0"/>
          </a:p>
        </p:txBody>
      </p:sp>
      <p:sp>
        <p:nvSpPr>
          <p:cNvPr id="3" name="Title 2"/>
          <p:cNvSpPr>
            <a:spLocks noGrp="1"/>
          </p:cNvSpPr>
          <p:nvPr>
            <p:ph type="title"/>
          </p:nvPr>
        </p:nvSpPr>
        <p:spPr/>
        <p:txBody>
          <a:bodyPr>
            <a:normAutofit/>
          </a:bodyPr>
          <a:lstStyle/>
          <a:p>
            <a:r>
              <a:rPr lang="en-US" sz="3600" dirty="0"/>
              <a:t>Agenda</a:t>
            </a:r>
            <a:endParaRPr lang="en-GB" sz="3600" dirty="0"/>
          </a:p>
        </p:txBody>
      </p:sp>
    </p:spTree>
    <p:extLst>
      <p:ext uri="{BB962C8B-B14F-4D97-AF65-F5344CB8AC3E}">
        <p14:creationId xmlns:p14="http://schemas.microsoft.com/office/powerpoint/2010/main" val="22378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Zetadocs for NAV</a:t>
            </a:r>
            <a:endParaRPr lang="en-GB" sz="3600" dirty="0"/>
          </a:p>
        </p:txBody>
      </p:sp>
      <p:sp>
        <p:nvSpPr>
          <p:cNvPr id="3" name="Content Placeholder 2"/>
          <p:cNvSpPr>
            <a:spLocks noGrp="1"/>
          </p:cNvSpPr>
          <p:nvPr>
            <p:ph idx="1"/>
          </p:nvPr>
        </p:nvSpPr>
        <p:spPr>
          <a:xfrm>
            <a:off x="844683" y="1825625"/>
            <a:ext cx="7382286" cy="4351339"/>
          </a:xfrm>
        </p:spPr>
        <p:txBody>
          <a:bodyPr>
            <a:normAutofit/>
          </a:bodyPr>
          <a:lstStyle/>
          <a:p>
            <a:r>
              <a:rPr lang="en-GB" dirty="0"/>
              <a:t>Leaders in document management for NAV</a:t>
            </a:r>
          </a:p>
          <a:p>
            <a:pPr lvl="1"/>
            <a:r>
              <a:rPr lang="en-GB" dirty="0"/>
              <a:t>Over 5,000 companies use Zetadocs</a:t>
            </a:r>
          </a:p>
          <a:p>
            <a:pPr lvl="1"/>
            <a:r>
              <a:rPr lang="en-GB" dirty="0"/>
              <a:t>Available in 17 countries in 7 languages</a:t>
            </a:r>
          </a:p>
          <a:p>
            <a:pPr marL="457200" lvl="1" indent="0">
              <a:buNone/>
            </a:pPr>
            <a:endParaRPr lang="en-GB" dirty="0"/>
          </a:p>
          <a:p>
            <a:r>
              <a:rPr lang="en-GB" dirty="0"/>
              <a:t>In partnership with Microsoft</a:t>
            </a:r>
          </a:p>
          <a:p>
            <a:pPr lvl="1"/>
            <a:r>
              <a:rPr lang="en-GB" dirty="0"/>
              <a:t>Certified for Microsoft Dynamics NAV</a:t>
            </a:r>
          </a:p>
          <a:p>
            <a:pPr lvl="1"/>
            <a:r>
              <a:rPr lang="en-GB" dirty="0"/>
              <a:t>Gold Partner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9106" y="1690688"/>
            <a:ext cx="2469491" cy="1610674"/>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09106" y="3891087"/>
            <a:ext cx="2482480" cy="1066675"/>
          </a:xfrm>
          <a:prstGeom prst="rect">
            <a:avLst/>
          </a:prstGeom>
          <a:ln>
            <a:solidFill>
              <a:schemeClr val="tx1"/>
            </a:solidFill>
          </a:ln>
        </p:spPr>
      </p:pic>
    </p:spTree>
    <p:extLst>
      <p:ext uri="{BB962C8B-B14F-4D97-AF65-F5344CB8AC3E}">
        <p14:creationId xmlns:p14="http://schemas.microsoft.com/office/powerpoint/2010/main" val="266268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Why Zetadocs Expenses?</a:t>
            </a:r>
          </a:p>
        </p:txBody>
      </p:sp>
      <p:sp>
        <p:nvSpPr>
          <p:cNvPr id="7" name="Text Placeholder 2"/>
          <p:cNvSpPr txBox="1">
            <a:spLocks/>
          </p:cNvSpPr>
          <p:nvPr/>
        </p:nvSpPr>
        <p:spPr>
          <a:xfrm>
            <a:off x="839788" y="2752825"/>
            <a:ext cx="2520000" cy="688953"/>
          </a:xfrm>
          <a:prstGeom prst="rect">
            <a:avLst/>
          </a:prstGeom>
          <a:solidFill>
            <a:schemeClr val="tx2"/>
          </a:solidFill>
          <a:ln>
            <a:solidFill>
              <a:schemeClr val="bg1"/>
            </a:solidFill>
          </a:ln>
        </p:spPr>
        <p:txBody>
          <a:bodyPr vert="horz" lIns="91440" tIns="45720" rIns="91440" bIns="45720" rtlCol="0" anchor="b">
            <a:normAutofit/>
          </a:bodyPr>
          <a:lstStyle>
            <a:lvl1pPr marL="0" indent="0" algn="l" defTabSz="914400" rtl="0" eaLnBrk="1" latinLnBrk="0" hangingPunct="1">
              <a:lnSpc>
                <a:spcPct val="110000"/>
              </a:lnSpc>
              <a:spcBef>
                <a:spcPts val="1000"/>
              </a:spcBef>
              <a:buClr>
                <a:schemeClr val="bg1"/>
              </a:buClr>
              <a:buFontTx/>
              <a:buNone/>
              <a:defRPr sz="3600" b="1" kern="1200">
                <a:solidFill>
                  <a:schemeClr val="bg1"/>
                </a:solidFill>
                <a:latin typeface="FS Matthew" panose="02000506040000020004" pitchFamily="2" charset="0"/>
                <a:ea typeface="+mn-ea"/>
                <a:cs typeface="+mn-cs"/>
              </a:defRPr>
            </a:lvl1pPr>
            <a:lvl2pPr marL="457200" indent="0" algn="l" defTabSz="914400" rtl="0" eaLnBrk="1" latinLnBrk="0" hangingPunct="1">
              <a:lnSpc>
                <a:spcPct val="110000"/>
              </a:lnSpc>
              <a:spcBef>
                <a:spcPts val="500"/>
              </a:spcBef>
              <a:buClr>
                <a:schemeClr val="bg1"/>
              </a:buClr>
              <a:buFont typeface="Arial" panose="020B0604020202020204" pitchFamily="34" charset="0"/>
              <a:buNone/>
              <a:defRPr sz="2000" b="1" kern="1200">
                <a:solidFill>
                  <a:schemeClr val="tx1"/>
                </a:solidFill>
                <a:latin typeface="FS Matthew" panose="02000506040000020004" pitchFamily="2" charset="0"/>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FS Matthew" panose="02000506040000020004" pitchFamily="2" charset="0"/>
                <a:ea typeface="+mn-ea"/>
                <a:cs typeface="+mn-cs"/>
              </a:defRPr>
            </a:lvl3pPr>
            <a:lvl4pPr marL="1371600" indent="0" algn="l" defTabSz="914400" rtl="0" eaLnBrk="1" latinLnBrk="0" hangingPunct="1">
              <a:lnSpc>
                <a:spcPct val="110000"/>
              </a:lnSpc>
              <a:spcBef>
                <a:spcPts val="500"/>
              </a:spcBef>
              <a:buClr>
                <a:schemeClr val="tx1"/>
              </a:buClr>
              <a:buFont typeface="Calibri" panose="020F0502020204030204" pitchFamily="34" charset="0"/>
              <a:buNone/>
              <a:defRPr sz="1600" b="1" kern="1200">
                <a:solidFill>
                  <a:schemeClr val="tx1"/>
                </a:solidFill>
                <a:latin typeface="FS Matthew" panose="02000506040000020004" pitchFamily="2" charset="0"/>
                <a:ea typeface="+mn-ea"/>
                <a:cs typeface="+mn-cs"/>
              </a:defRPr>
            </a:lvl4pPr>
            <a:lvl5pPr marL="1828800" indent="0" algn="l" defTabSz="914400" rtl="0" eaLnBrk="1" latinLnBrk="0" hangingPunct="1">
              <a:lnSpc>
                <a:spcPct val="110000"/>
              </a:lnSpc>
              <a:spcBef>
                <a:spcPts val="500"/>
              </a:spcBef>
              <a:buClr>
                <a:schemeClr val="tx1"/>
              </a:buClr>
              <a:buFont typeface="Calibri" panose="020F0502020204030204" pitchFamily="34" charset="0"/>
              <a:buNone/>
              <a:defRPr sz="1600" b="1" kern="1200">
                <a:solidFill>
                  <a:schemeClr val="tx1"/>
                </a:solidFill>
                <a:latin typeface="FS Matthew" panose="02000506040000020004"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900" dirty="0"/>
              <a:t>Anytime, anywhere</a:t>
            </a:r>
          </a:p>
        </p:txBody>
      </p:sp>
      <p:sp>
        <p:nvSpPr>
          <p:cNvPr id="8" name="Content Placeholder 3"/>
          <p:cNvSpPr txBox="1">
            <a:spLocks/>
          </p:cNvSpPr>
          <p:nvPr/>
        </p:nvSpPr>
        <p:spPr>
          <a:xfrm>
            <a:off x="839788" y="3429972"/>
            <a:ext cx="2520000" cy="2574755"/>
          </a:xfrm>
          <a:prstGeom prst="rect">
            <a:avLst/>
          </a:prstGeom>
          <a:ln>
            <a:solidFill>
              <a:schemeClr val="bg1"/>
            </a:solidFill>
          </a:ln>
        </p:spPr>
        <p:txBody>
          <a:bodyPr vert="horz" lIns="91440" tIns="45720" rIns="91440" bIns="45720" rtlCol="0">
            <a:noAutofit/>
          </a:bodyPr>
          <a:lstStyle>
            <a:lvl1pPr marL="0" indent="0" algn="l" defTabSz="914400" rtl="0" eaLnBrk="1" latinLnBrk="0" hangingPunct="1">
              <a:lnSpc>
                <a:spcPct val="110000"/>
              </a:lnSpc>
              <a:spcBef>
                <a:spcPts val="1000"/>
              </a:spcBef>
              <a:buClr>
                <a:schemeClr val="bg1"/>
              </a:buClr>
              <a:buFontTx/>
              <a:buNone/>
              <a:defRPr sz="3600" kern="1200">
                <a:solidFill>
                  <a:srgbClr val="57575F"/>
                </a:solidFill>
                <a:latin typeface="FS Matthew" panose="02000506040000020004" pitchFamily="2" charset="0"/>
                <a:ea typeface="+mn-ea"/>
                <a:cs typeface="+mn-cs"/>
              </a:defRPr>
            </a:lvl1pPr>
            <a:lvl2pPr marL="685800" indent="-228600" algn="l" defTabSz="914400" rtl="0" eaLnBrk="1" latinLnBrk="0" hangingPunct="1">
              <a:lnSpc>
                <a:spcPct val="110000"/>
              </a:lnSpc>
              <a:spcBef>
                <a:spcPts val="500"/>
              </a:spcBef>
              <a:buClr>
                <a:schemeClr val="bg1"/>
              </a:buClr>
              <a:buFont typeface="Arial" panose="020B0604020202020204" pitchFamily="34" charset="0"/>
              <a:buChar char="•"/>
              <a:defRPr sz="3200" kern="1200">
                <a:solidFill>
                  <a:schemeClr val="tx1"/>
                </a:solidFill>
                <a:latin typeface="FS Matthew" panose="02000506040000020004" pitchFamily="2"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FS Matthew" panose="02000506040000020004" pitchFamily="2" charset="0"/>
                <a:ea typeface="+mn-ea"/>
                <a:cs typeface="+mn-cs"/>
              </a:defRPr>
            </a:lvl3pPr>
            <a:lvl4pPr marL="1600200" indent="-228600" algn="l" defTabSz="914400" rtl="0" eaLnBrk="1" latinLnBrk="0" hangingPunct="1">
              <a:lnSpc>
                <a:spcPct val="110000"/>
              </a:lnSpc>
              <a:spcBef>
                <a:spcPts val="500"/>
              </a:spcBef>
              <a:buClr>
                <a:schemeClr val="tx1"/>
              </a:buClr>
              <a:buFont typeface="Calibri" panose="020F0502020204030204" pitchFamily="34" charset="0"/>
              <a:buChar char="-"/>
              <a:defRPr sz="2400" kern="1200">
                <a:solidFill>
                  <a:schemeClr val="tx1"/>
                </a:solidFill>
                <a:latin typeface="FS Matthew" panose="02000506040000020004" pitchFamily="2" charset="0"/>
                <a:ea typeface="+mn-ea"/>
                <a:cs typeface="+mn-cs"/>
              </a:defRPr>
            </a:lvl4pPr>
            <a:lvl5pPr marL="2057400" indent="-228600" algn="l" defTabSz="914400" rtl="0" eaLnBrk="1" latinLnBrk="0" hangingPunct="1">
              <a:lnSpc>
                <a:spcPct val="110000"/>
              </a:lnSpc>
              <a:spcBef>
                <a:spcPts val="500"/>
              </a:spcBef>
              <a:buClr>
                <a:schemeClr val="tx1"/>
              </a:buClr>
              <a:buFont typeface="Calibri" panose="020F0502020204030204" pitchFamily="34" charset="0"/>
              <a:buChar char="-"/>
              <a:defRPr sz="2400" kern="1200">
                <a:solidFill>
                  <a:schemeClr val="tx1"/>
                </a:solidFill>
                <a:latin typeface="FS Matthew" panose="02000506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buClr>
                <a:schemeClr val="accent3"/>
              </a:buClr>
              <a:buFont typeface="Arial" panose="020B0604020202020204" pitchFamily="34" charset="0"/>
              <a:buChar char="•"/>
            </a:pPr>
            <a:r>
              <a:rPr lang="en-GB" sz="1800" dirty="0">
                <a:solidFill>
                  <a:schemeClr val="tx1"/>
                </a:solidFill>
              </a:rPr>
              <a:t>Take snapshots of receipts, create and quickly submit expenses</a:t>
            </a:r>
          </a:p>
          <a:p>
            <a:pPr marL="180000" indent="-180000">
              <a:buClr>
                <a:schemeClr val="accent3"/>
              </a:buClr>
              <a:buFont typeface="Arial" panose="020B0604020202020204" pitchFamily="34" charset="0"/>
              <a:buChar char="•"/>
            </a:pPr>
            <a:r>
              <a:rPr lang="en-GB" sz="1800" dirty="0">
                <a:solidFill>
                  <a:schemeClr val="tx1"/>
                </a:solidFill>
              </a:rPr>
              <a:t>Managers can sign off expense reports while on the go for faster processing by finance teams</a:t>
            </a:r>
          </a:p>
        </p:txBody>
      </p:sp>
      <p:sp>
        <p:nvSpPr>
          <p:cNvPr id="9" name="Text Placeholder 4"/>
          <p:cNvSpPr txBox="1">
            <a:spLocks/>
          </p:cNvSpPr>
          <p:nvPr/>
        </p:nvSpPr>
        <p:spPr>
          <a:xfrm>
            <a:off x="6172200" y="2752825"/>
            <a:ext cx="2520000" cy="688954"/>
          </a:xfrm>
          <a:prstGeom prst="rect">
            <a:avLst/>
          </a:prstGeom>
          <a:solidFill>
            <a:schemeClr val="tx2"/>
          </a:solidFill>
          <a:ln>
            <a:solidFill>
              <a:schemeClr val="bg1"/>
            </a:solidFill>
          </a:ln>
        </p:spPr>
        <p:txBody>
          <a:bodyPr vert="horz" lIns="91440" tIns="45720" rIns="91440" bIns="45720" rtlCol="0" anchor="b">
            <a:normAutofit/>
          </a:bodyPr>
          <a:lstStyle>
            <a:lvl1pPr marL="0" indent="0" algn="l" defTabSz="914400" rtl="0" eaLnBrk="1" latinLnBrk="0" hangingPunct="1">
              <a:lnSpc>
                <a:spcPct val="110000"/>
              </a:lnSpc>
              <a:spcBef>
                <a:spcPts val="1000"/>
              </a:spcBef>
              <a:buClr>
                <a:schemeClr val="bg1"/>
              </a:buClr>
              <a:buFontTx/>
              <a:buNone/>
              <a:defRPr sz="3600" b="1" kern="1200">
                <a:solidFill>
                  <a:schemeClr val="bg1"/>
                </a:solidFill>
                <a:latin typeface="FS Matthew" panose="02000506040000020004" pitchFamily="2" charset="0"/>
                <a:ea typeface="+mn-ea"/>
                <a:cs typeface="+mn-cs"/>
              </a:defRPr>
            </a:lvl1pPr>
            <a:lvl2pPr marL="457200" indent="0" algn="l" defTabSz="914400" rtl="0" eaLnBrk="1" latinLnBrk="0" hangingPunct="1">
              <a:lnSpc>
                <a:spcPct val="110000"/>
              </a:lnSpc>
              <a:spcBef>
                <a:spcPts val="500"/>
              </a:spcBef>
              <a:buClr>
                <a:schemeClr val="bg1"/>
              </a:buClr>
              <a:buFont typeface="Arial" panose="020B0604020202020204" pitchFamily="34" charset="0"/>
              <a:buNone/>
              <a:defRPr sz="2000" b="1" kern="1200">
                <a:solidFill>
                  <a:schemeClr val="tx1"/>
                </a:solidFill>
                <a:latin typeface="FS Matthew" panose="02000506040000020004" pitchFamily="2" charset="0"/>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FS Matthew" panose="02000506040000020004" pitchFamily="2" charset="0"/>
                <a:ea typeface="+mn-ea"/>
                <a:cs typeface="+mn-cs"/>
              </a:defRPr>
            </a:lvl3pPr>
            <a:lvl4pPr marL="1371600" indent="0" algn="l" defTabSz="914400" rtl="0" eaLnBrk="1" latinLnBrk="0" hangingPunct="1">
              <a:lnSpc>
                <a:spcPct val="110000"/>
              </a:lnSpc>
              <a:spcBef>
                <a:spcPts val="500"/>
              </a:spcBef>
              <a:buClr>
                <a:schemeClr val="tx1"/>
              </a:buClr>
              <a:buFont typeface="Calibri" panose="020F0502020204030204" pitchFamily="34" charset="0"/>
              <a:buNone/>
              <a:defRPr sz="1600" b="1" kern="1200">
                <a:solidFill>
                  <a:schemeClr val="tx1"/>
                </a:solidFill>
                <a:latin typeface="FS Matthew" panose="02000506040000020004" pitchFamily="2" charset="0"/>
                <a:ea typeface="+mn-ea"/>
                <a:cs typeface="+mn-cs"/>
              </a:defRPr>
            </a:lvl4pPr>
            <a:lvl5pPr marL="1828800" indent="0" algn="l" defTabSz="914400" rtl="0" eaLnBrk="1" latinLnBrk="0" hangingPunct="1">
              <a:lnSpc>
                <a:spcPct val="110000"/>
              </a:lnSpc>
              <a:spcBef>
                <a:spcPts val="500"/>
              </a:spcBef>
              <a:buClr>
                <a:schemeClr val="tx1"/>
              </a:buClr>
              <a:buFont typeface="Calibri" panose="020F0502020204030204" pitchFamily="34" charset="0"/>
              <a:buNone/>
              <a:defRPr sz="1600" b="1" kern="1200">
                <a:solidFill>
                  <a:schemeClr val="tx1"/>
                </a:solidFill>
                <a:latin typeface="FS Matthew" panose="02000506040000020004"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900" dirty="0"/>
              <a:t>Updates itself</a:t>
            </a:r>
          </a:p>
        </p:txBody>
      </p:sp>
      <p:sp>
        <p:nvSpPr>
          <p:cNvPr id="10" name="Content Placeholder 5"/>
          <p:cNvSpPr txBox="1">
            <a:spLocks/>
          </p:cNvSpPr>
          <p:nvPr/>
        </p:nvSpPr>
        <p:spPr>
          <a:xfrm>
            <a:off x="6172200" y="3441239"/>
            <a:ext cx="2520000" cy="2574000"/>
          </a:xfrm>
          <a:prstGeom prst="rect">
            <a:avLst/>
          </a:prstGeom>
          <a:ln>
            <a:solidFill>
              <a:schemeClr val="bg1"/>
            </a:solidFill>
          </a:ln>
        </p:spPr>
        <p:txBody>
          <a:bodyPr vert="horz" lIns="91440" tIns="45720" rIns="91440" bIns="45720" rtlCol="0">
            <a:noAutofit/>
          </a:bodyPr>
          <a:lstStyle>
            <a:lvl1pPr marL="0" indent="0" algn="l" defTabSz="914400" rtl="0" eaLnBrk="1" latinLnBrk="0" hangingPunct="1">
              <a:lnSpc>
                <a:spcPct val="110000"/>
              </a:lnSpc>
              <a:spcBef>
                <a:spcPts val="1000"/>
              </a:spcBef>
              <a:buClr>
                <a:schemeClr val="bg1"/>
              </a:buClr>
              <a:buFontTx/>
              <a:buNone/>
              <a:defRPr sz="3600" kern="1200">
                <a:solidFill>
                  <a:srgbClr val="57575F"/>
                </a:solidFill>
                <a:latin typeface="FS Matthew" panose="02000506040000020004" pitchFamily="2" charset="0"/>
                <a:ea typeface="+mn-ea"/>
                <a:cs typeface="+mn-cs"/>
              </a:defRPr>
            </a:lvl1pPr>
            <a:lvl2pPr marL="685800" indent="-228600" algn="l" defTabSz="914400" rtl="0" eaLnBrk="1" latinLnBrk="0" hangingPunct="1">
              <a:lnSpc>
                <a:spcPct val="110000"/>
              </a:lnSpc>
              <a:spcBef>
                <a:spcPts val="500"/>
              </a:spcBef>
              <a:buClr>
                <a:schemeClr val="bg1"/>
              </a:buClr>
              <a:buFont typeface="Arial" panose="020B0604020202020204" pitchFamily="34" charset="0"/>
              <a:buChar char="•"/>
              <a:defRPr sz="3200" kern="1200">
                <a:solidFill>
                  <a:schemeClr val="tx1"/>
                </a:solidFill>
                <a:latin typeface="FS Matthew" panose="02000506040000020004" pitchFamily="2"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FS Matthew" panose="02000506040000020004" pitchFamily="2" charset="0"/>
                <a:ea typeface="+mn-ea"/>
                <a:cs typeface="+mn-cs"/>
              </a:defRPr>
            </a:lvl3pPr>
            <a:lvl4pPr marL="1600200" indent="-228600" algn="l" defTabSz="914400" rtl="0" eaLnBrk="1" latinLnBrk="0" hangingPunct="1">
              <a:lnSpc>
                <a:spcPct val="110000"/>
              </a:lnSpc>
              <a:spcBef>
                <a:spcPts val="500"/>
              </a:spcBef>
              <a:buClr>
                <a:schemeClr val="tx1"/>
              </a:buClr>
              <a:buFont typeface="Calibri" panose="020F0502020204030204" pitchFamily="34" charset="0"/>
              <a:buChar char="-"/>
              <a:defRPr sz="2400" kern="1200">
                <a:solidFill>
                  <a:schemeClr val="tx1"/>
                </a:solidFill>
                <a:latin typeface="FS Matthew" panose="02000506040000020004" pitchFamily="2" charset="0"/>
                <a:ea typeface="+mn-ea"/>
                <a:cs typeface="+mn-cs"/>
              </a:defRPr>
            </a:lvl4pPr>
            <a:lvl5pPr marL="2057400" indent="-228600" algn="l" defTabSz="914400" rtl="0" eaLnBrk="1" latinLnBrk="0" hangingPunct="1">
              <a:lnSpc>
                <a:spcPct val="110000"/>
              </a:lnSpc>
              <a:spcBef>
                <a:spcPts val="500"/>
              </a:spcBef>
              <a:buClr>
                <a:schemeClr val="tx1"/>
              </a:buClr>
              <a:buFont typeface="Calibri" panose="020F0502020204030204" pitchFamily="34" charset="0"/>
              <a:buChar char="-"/>
              <a:defRPr sz="2400" kern="1200">
                <a:solidFill>
                  <a:schemeClr val="tx1"/>
                </a:solidFill>
                <a:latin typeface="FS Matthew" panose="02000506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00000"/>
              </a:lnSpc>
              <a:buClr>
                <a:schemeClr val="accent3"/>
              </a:buClr>
              <a:buFont typeface="Arial" panose="020B0604020202020204" pitchFamily="34" charset="0"/>
              <a:buChar char="•"/>
            </a:pPr>
            <a:r>
              <a:rPr lang="en-GB" sz="1800" dirty="0">
                <a:solidFill>
                  <a:schemeClr val="tx1"/>
                </a:solidFill>
              </a:rPr>
              <a:t>Rapid to implement with no changes to standard BC or NAV objects, no firewall changes</a:t>
            </a:r>
          </a:p>
          <a:p>
            <a:pPr marL="180000" indent="-180000">
              <a:lnSpc>
                <a:spcPct val="100000"/>
              </a:lnSpc>
              <a:buClr>
                <a:schemeClr val="accent3"/>
              </a:buClr>
              <a:buFont typeface="Arial" panose="020B0604020202020204" pitchFamily="34" charset="0"/>
              <a:buChar char="•"/>
            </a:pPr>
            <a:r>
              <a:rPr lang="en-GB" sz="1800" dirty="0">
                <a:solidFill>
                  <a:schemeClr val="tx1"/>
                </a:solidFill>
              </a:rPr>
              <a:t>Regular automatic updates without requiring BC or NAV upgrades</a:t>
            </a:r>
          </a:p>
        </p:txBody>
      </p:sp>
      <p:sp>
        <p:nvSpPr>
          <p:cNvPr id="11" name="Text Placeholder 4"/>
          <p:cNvSpPr txBox="1">
            <a:spLocks/>
          </p:cNvSpPr>
          <p:nvPr/>
        </p:nvSpPr>
        <p:spPr>
          <a:xfrm>
            <a:off x="3510796" y="2752825"/>
            <a:ext cx="2520000" cy="682256"/>
          </a:xfrm>
          <a:prstGeom prst="rect">
            <a:avLst/>
          </a:prstGeom>
          <a:solidFill>
            <a:schemeClr val="tx2"/>
          </a:solidFill>
          <a:ln>
            <a:solidFill>
              <a:schemeClr val="bg1"/>
            </a:solidFill>
          </a:ln>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bg1"/>
              </a:buClr>
              <a:buFontTx/>
              <a:buNone/>
              <a:defRPr sz="3600" b="1" kern="1200">
                <a:solidFill>
                  <a:schemeClr val="bg1"/>
                </a:solidFill>
                <a:latin typeface="FS Matthew" panose="02000506040000020004" pitchFamily="2" charset="0"/>
                <a:ea typeface="+mn-ea"/>
                <a:cs typeface="+mn-cs"/>
              </a:defRPr>
            </a:lvl1pPr>
            <a:lvl2pPr marL="457200" indent="0" algn="l" defTabSz="914400" rtl="0" eaLnBrk="1" latinLnBrk="0" hangingPunct="1">
              <a:lnSpc>
                <a:spcPct val="110000"/>
              </a:lnSpc>
              <a:spcBef>
                <a:spcPts val="500"/>
              </a:spcBef>
              <a:buClr>
                <a:schemeClr val="bg1"/>
              </a:buClr>
              <a:buFont typeface="Arial" panose="020B0604020202020204" pitchFamily="34" charset="0"/>
              <a:buNone/>
              <a:defRPr sz="2000" b="1" kern="1200">
                <a:solidFill>
                  <a:schemeClr val="tx1"/>
                </a:solidFill>
                <a:latin typeface="FS Matthew" panose="02000506040000020004" pitchFamily="2" charset="0"/>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FS Matthew" panose="02000506040000020004" pitchFamily="2" charset="0"/>
                <a:ea typeface="+mn-ea"/>
                <a:cs typeface="+mn-cs"/>
              </a:defRPr>
            </a:lvl3pPr>
            <a:lvl4pPr marL="1371600" indent="0" algn="l" defTabSz="914400" rtl="0" eaLnBrk="1" latinLnBrk="0" hangingPunct="1">
              <a:lnSpc>
                <a:spcPct val="110000"/>
              </a:lnSpc>
              <a:spcBef>
                <a:spcPts val="500"/>
              </a:spcBef>
              <a:buClr>
                <a:schemeClr val="tx1"/>
              </a:buClr>
              <a:buFont typeface="Calibri" panose="020F0502020204030204" pitchFamily="34" charset="0"/>
              <a:buNone/>
              <a:defRPr sz="1600" b="1" kern="1200">
                <a:solidFill>
                  <a:schemeClr val="tx1"/>
                </a:solidFill>
                <a:latin typeface="FS Matthew" panose="02000506040000020004" pitchFamily="2" charset="0"/>
                <a:ea typeface="+mn-ea"/>
                <a:cs typeface="+mn-cs"/>
              </a:defRPr>
            </a:lvl4pPr>
            <a:lvl5pPr marL="1828800" indent="0" algn="l" defTabSz="914400" rtl="0" eaLnBrk="1" latinLnBrk="0" hangingPunct="1">
              <a:lnSpc>
                <a:spcPct val="110000"/>
              </a:lnSpc>
              <a:spcBef>
                <a:spcPts val="500"/>
              </a:spcBef>
              <a:buClr>
                <a:schemeClr val="tx1"/>
              </a:buClr>
              <a:buFont typeface="Calibri" panose="020F0502020204030204" pitchFamily="34" charset="0"/>
              <a:buNone/>
              <a:defRPr sz="1600" b="1" kern="1200">
                <a:solidFill>
                  <a:schemeClr val="tx1"/>
                </a:solidFill>
                <a:latin typeface="FS Matthew" panose="02000506040000020004"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900" dirty="0"/>
              <a:t>Fast Reimbursements</a:t>
            </a:r>
          </a:p>
        </p:txBody>
      </p:sp>
      <p:sp>
        <p:nvSpPr>
          <p:cNvPr id="12" name="Content Placeholder 5"/>
          <p:cNvSpPr txBox="1">
            <a:spLocks/>
          </p:cNvSpPr>
          <p:nvPr/>
        </p:nvSpPr>
        <p:spPr>
          <a:xfrm>
            <a:off x="3510796" y="3432911"/>
            <a:ext cx="2520000" cy="2574000"/>
          </a:xfrm>
          <a:prstGeom prst="rect">
            <a:avLst/>
          </a:prstGeom>
          <a:ln>
            <a:solidFill>
              <a:schemeClr val="bg1"/>
            </a:solidFill>
          </a:ln>
        </p:spPr>
        <p:txBody>
          <a:bodyPr vert="horz" lIns="91440" tIns="45720" rIns="91440" bIns="45720" rtlCol="0">
            <a:noAutofit/>
          </a:bodyPr>
          <a:lstStyle>
            <a:lvl1pPr marL="0" indent="0" algn="l" defTabSz="914400" rtl="0" eaLnBrk="1" latinLnBrk="0" hangingPunct="1">
              <a:lnSpc>
                <a:spcPct val="110000"/>
              </a:lnSpc>
              <a:spcBef>
                <a:spcPts val="1000"/>
              </a:spcBef>
              <a:buClr>
                <a:schemeClr val="bg1"/>
              </a:buClr>
              <a:buFontTx/>
              <a:buNone/>
              <a:defRPr sz="3600" kern="1200">
                <a:solidFill>
                  <a:schemeClr val="tx2"/>
                </a:solidFill>
                <a:latin typeface="FS Matthew" panose="02000506040000020004" pitchFamily="2" charset="0"/>
                <a:ea typeface="+mn-ea"/>
                <a:cs typeface="+mn-cs"/>
              </a:defRPr>
            </a:lvl1pPr>
            <a:lvl2pPr marL="685800" indent="-228600" algn="l" defTabSz="914400" rtl="0" eaLnBrk="1" latinLnBrk="0" hangingPunct="1">
              <a:lnSpc>
                <a:spcPct val="110000"/>
              </a:lnSpc>
              <a:spcBef>
                <a:spcPts val="500"/>
              </a:spcBef>
              <a:buClr>
                <a:schemeClr val="bg1"/>
              </a:buClr>
              <a:buFont typeface="Arial" panose="020B0604020202020204" pitchFamily="34" charset="0"/>
              <a:buChar char="•"/>
              <a:defRPr sz="3200" kern="1200">
                <a:solidFill>
                  <a:schemeClr val="tx1"/>
                </a:solidFill>
                <a:latin typeface="FS Matthew" panose="02000506040000020004" pitchFamily="2"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FS Matthew" panose="02000506040000020004" pitchFamily="2" charset="0"/>
                <a:ea typeface="+mn-ea"/>
                <a:cs typeface="+mn-cs"/>
              </a:defRPr>
            </a:lvl3pPr>
            <a:lvl4pPr marL="1600200" indent="-228600" algn="l" defTabSz="914400" rtl="0" eaLnBrk="1" latinLnBrk="0" hangingPunct="1">
              <a:lnSpc>
                <a:spcPct val="110000"/>
              </a:lnSpc>
              <a:spcBef>
                <a:spcPts val="500"/>
              </a:spcBef>
              <a:buClr>
                <a:schemeClr val="tx1"/>
              </a:buClr>
              <a:buFont typeface="Calibri" panose="020F0502020204030204" pitchFamily="34" charset="0"/>
              <a:buChar char="-"/>
              <a:defRPr sz="2400" kern="1200">
                <a:solidFill>
                  <a:schemeClr val="tx1"/>
                </a:solidFill>
                <a:latin typeface="FS Matthew" panose="02000506040000020004" pitchFamily="2" charset="0"/>
                <a:ea typeface="+mn-ea"/>
                <a:cs typeface="+mn-cs"/>
              </a:defRPr>
            </a:lvl4pPr>
            <a:lvl5pPr marL="2057400" indent="-228600" algn="l" defTabSz="914400" rtl="0" eaLnBrk="1" latinLnBrk="0" hangingPunct="1">
              <a:lnSpc>
                <a:spcPct val="110000"/>
              </a:lnSpc>
              <a:spcBef>
                <a:spcPts val="500"/>
              </a:spcBef>
              <a:buClr>
                <a:schemeClr val="tx1"/>
              </a:buClr>
              <a:buFont typeface="Calibri" panose="020F0502020204030204" pitchFamily="34" charset="0"/>
              <a:buChar char="-"/>
              <a:defRPr sz="2400" kern="1200">
                <a:solidFill>
                  <a:schemeClr val="tx1"/>
                </a:solidFill>
                <a:latin typeface="FS Matthew" panose="02000506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ct val="100000"/>
              </a:lnSpc>
              <a:buClr>
                <a:schemeClr val="accent3"/>
              </a:buClr>
              <a:buFont typeface="Arial" panose="020B0604020202020204" pitchFamily="34" charset="0"/>
              <a:buChar char="•"/>
            </a:pPr>
            <a:r>
              <a:rPr lang="en-GB" sz="1800" dirty="0">
                <a:solidFill>
                  <a:schemeClr val="tx1"/>
                </a:solidFill>
              </a:rPr>
              <a:t>Fast and accurate reimbursement of payments to staff and credit card companies.</a:t>
            </a:r>
          </a:p>
          <a:p>
            <a:pPr marL="180000" indent="-180000">
              <a:lnSpc>
                <a:spcPct val="100000"/>
              </a:lnSpc>
              <a:buClr>
                <a:schemeClr val="accent3"/>
              </a:buClr>
              <a:buFont typeface="Arial" panose="020B0604020202020204" pitchFamily="34" charset="0"/>
              <a:buChar char="•"/>
            </a:pPr>
            <a:r>
              <a:rPr lang="en-GB" sz="1800" dirty="0">
                <a:solidFill>
                  <a:schemeClr val="tx1"/>
                </a:solidFill>
              </a:rPr>
              <a:t>Designed so that both BC, NAV and Non BC &amp; NAV users can use it.</a:t>
            </a:r>
          </a:p>
        </p:txBody>
      </p:sp>
      <p:sp>
        <p:nvSpPr>
          <p:cNvPr id="13" name="Text Placeholder 4"/>
          <p:cNvSpPr txBox="1">
            <a:spLocks/>
          </p:cNvSpPr>
          <p:nvPr/>
        </p:nvSpPr>
        <p:spPr>
          <a:xfrm>
            <a:off x="8833620" y="2752825"/>
            <a:ext cx="2663171" cy="689399"/>
          </a:xfrm>
          <a:prstGeom prst="rect">
            <a:avLst/>
          </a:prstGeom>
          <a:solidFill>
            <a:schemeClr val="tx2"/>
          </a:solidFill>
          <a:ln>
            <a:solidFill>
              <a:schemeClr val="bg1"/>
            </a:solidFill>
          </a:ln>
        </p:spPr>
        <p:txBody>
          <a:bodyPr vert="horz" lIns="91440" tIns="45720" rIns="91440" bIns="45720" rtlCol="0" anchor="b">
            <a:normAutofit/>
          </a:bodyPr>
          <a:lstStyle>
            <a:lvl1pPr marL="0" indent="0" algn="l" defTabSz="914400" rtl="0" eaLnBrk="1" latinLnBrk="0" hangingPunct="1">
              <a:lnSpc>
                <a:spcPct val="110000"/>
              </a:lnSpc>
              <a:spcBef>
                <a:spcPts val="1000"/>
              </a:spcBef>
              <a:buClr>
                <a:schemeClr val="bg1"/>
              </a:buClr>
              <a:buFontTx/>
              <a:buNone/>
              <a:defRPr sz="3600" b="1" kern="1200">
                <a:solidFill>
                  <a:schemeClr val="bg1"/>
                </a:solidFill>
                <a:latin typeface="FS Matthew" panose="02000506040000020004" pitchFamily="2" charset="0"/>
                <a:ea typeface="+mn-ea"/>
                <a:cs typeface="+mn-cs"/>
              </a:defRPr>
            </a:lvl1pPr>
            <a:lvl2pPr marL="457200" indent="0" algn="l" defTabSz="914400" rtl="0" eaLnBrk="1" latinLnBrk="0" hangingPunct="1">
              <a:lnSpc>
                <a:spcPct val="110000"/>
              </a:lnSpc>
              <a:spcBef>
                <a:spcPts val="500"/>
              </a:spcBef>
              <a:buClr>
                <a:schemeClr val="bg1"/>
              </a:buClr>
              <a:buFont typeface="Arial" panose="020B0604020202020204" pitchFamily="34" charset="0"/>
              <a:buNone/>
              <a:defRPr sz="2000" b="1" kern="1200">
                <a:solidFill>
                  <a:schemeClr val="tx1"/>
                </a:solidFill>
                <a:latin typeface="FS Matthew" panose="02000506040000020004" pitchFamily="2" charset="0"/>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FS Matthew" panose="02000506040000020004" pitchFamily="2" charset="0"/>
                <a:ea typeface="+mn-ea"/>
                <a:cs typeface="+mn-cs"/>
              </a:defRPr>
            </a:lvl3pPr>
            <a:lvl4pPr marL="1371600" indent="0" algn="l" defTabSz="914400" rtl="0" eaLnBrk="1" latinLnBrk="0" hangingPunct="1">
              <a:lnSpc>
                <a:spcPct val="110000"/>
              </a:lnSpc>
              <a:spcBef>
                <a:spcPts val="500"/>
              </a:spcBef>
              <a:buClr>
                <a:schemeClr val="tx1"/>
              </a:buClr>
              <a:buFont typeface="Calibri" panose="020F0502020204030204" pitchFamily="34" charset="0"/>
              <a:buNone/>
              <a:defRPr sz="1600" b="1" kern="1200">
                <a:solidFill>
                  <a:schemeClr val="tx1"/>
                </a:solidFill>
                <a:latin typeface="FS Matthew" panose="02000506040000020004" pitchFamily="2" charset="0"/>
                <a:ea typeface="+mn-ea"/>
                <a:cs typeface="+mn-cs"/>
              </a:defRPr>
            </a:lvl4pPr>
            <a:lvl5pPr marL="1828800" indent="0" algn="l" defTabSz="914400" rtl="0" eaLnBrk="1" latinLnBrk="0" hangingPunct="1">
              <a:lnSpc>
                <a:spcPct val="110000"/>
              </a:lnSpc>
              <a:spcBef>
                <a:spcPts val="500"/>
              </a:spcBef>
              <a:buClr>
                <a:schemeClr val="tx1"/>
              </a:buClr>
              <a:buFont typeface="Calibri" panose="020F0502020204030204" pitchFamily="34" charset="0"/>
              <a:buNone/>
              <a:defRPr sz="1600" b="1" kern="1200">
                <a:solidFill>
                  <a:schemeClr val="tx1"/>
                </a:solidFill>
                <a:latin typeface="FS Matthew" panose="02000506040000020004"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900" dirty="0"/>
              <a:t>Expert support</a:t>
            </a:r>
          </a:p>
        </p:txBody>
      </p:sp>
      <p:sp>
        <p:nvSpPr>
          <p:cNvPr id="14" name="Content Placeholder 5"/>
          <p:cNvSpPr txBox="1">
            <a:spLocks/>
          </p:cNvSpPr>
          <p:nvPr/>
        </p:nvSpPr>
        <p:spPr>
          <a:xfrm>
            <a:off x="8833619" y="3432283"/>
            <a:ext cx="2664000" cy="2572444"/>
          </a:xfrm>
          <a:prstGeom prst="rect">
            <a:avLst/>
          </a:prstGeom>
          <a:ln>
            <a:solidFill>
              <a:schemeClr val="bg1"/>
            </a:solidFill>
          </a:ln>
        </p:spPr>
        <p:txBody>
          <a:bodyPr vert="horz" lIns="91440" tIns="45720" rIns="91440" bIns="45720" rtlCol="0">
            <a:noAutofit/>
          </a:bodyPr>
          <a:lstStyle>
            <a:lvl1pPr marL="0" indent="0" algn="l" defTabSz="914400" rtl="0" eaLnBrk="1" latinLnBrk="0" hangingPunct="1">
              <a:lnSpc>
                <a:spcPct val="110000"/>
              </a:lnSpc>
              <a:spcBef>
                <a:spcPts val="1000"/>
              </a:spcBef>
              <a:buClr>
                <a:schemeClr val="bg1"/>
              </a:buClr>
              <a:buFontTx/>
              <a:buNone/>
              <a:defRPr sz="3600" kern="1200">
                <a:solidFill>
                  <a:schemeClr val="tx2"/>
                </a:solidFill>
                <a:latin typeface="FS Matthew" panose="02000506040000020004" pitchFamily="2" charset="0"/>
                <a:ea typeface="+mn-ea"/>
                <a:cs typeface="+mn-cs"/>
              </a:defRPr>
            </a:lvl1pPr>
            <a:lvl2pPr marL="685800" indent="-228600" algn="l" defTabSz="914400" rtl="0" eaLnBrk="1" latinLnBrk="0" hangingPunct="1">
              <a:lnSpc>
                <a:spcPct val="110000"/>
              </a:lnSpc>
              <a:spcBef>
                <a:spcPts val="500"/>
              </a:spcBef>
              <a:buClr>
                <a:schemeClr val="bg1"/>
              </a:buClr>
              <a:buFont typeface="Arial" panose="020B0604020202020204" pitchFamily="34" charset="0"/>
              <a:buChar char="•"/>
              <a:defRPr sz="3200" kern="1200">
                <a:solidFill>
                  <a:schemeClr val="tx1"/>
                </a:solidFill>
                <a:latin typeface="FS Matthew" panose="02000506040000020004" pitchFamily="2"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FS Matthew" panose="02000506040000020004" pitchFamily="2" charset="0"/>
                <a:ea typeface="+mn-ea"/>
                <a:cs typeface="+mn-cs"/>
              </a:defRPr>
            </a:lvl3pPr>
            <a:lvl4pPr marL="1600200" indent="-228600" algn="l" defTabSz="914400" rtl="0" eaLnBrk="1" latinLnBrk="0" hangingPunct="1">
              <a:lnSpc>
                <a:spcPct val="110000"/>
              </a:lnSpc>
              <a:spcBef>
                <a:spcPts val="500"/>
              </a:spcBef>
              <a:buClr>
                <a:schemeClr val="tx1"/>
              </a:buClr>
              <a:buFont typeface="Calibri" panose="020F0502020204030204" pitchFamily="34" charset="0"/>
              <a:buChar char="-"/>
              <a:defRPr sz="2400" kern="1200">
                <a:solidFill>
                  <a:schemeClr val="tx1"/>
                </a:solidFill>
                <a:latin typeface="FS Matthew" panose="02000506040000020004" pitchFamily="2" charset="0"/>
                <a:ea typeface="+mn-ea"/>
                <a:cs typeface="+mn-cs"/>
              </a:defRPr>
            </a:lvl4pPr>
            <a:lvl5pPr marL="2057400" indent="-228600" algn="l" defTabSz="914400" rtl="0" eaLnBrk="1" latinLnBrk="0" hangingPunct="1">
              <a:lnSpc>
                <a:spcPct val="110000"/>
              </a:lnSpc>
              <a:spcBef>
                <a:spcPts val="500"/>
              </a:spcBef>
              <a:buClr>
                <a:schemeClr val="tx1"/>
              </a:buClr>
              <a:buFont typeface="Calibri" panose="020F0502020204030204" pitchFamily="34" charset="0"/>
              <a:buChar char="-"/>
              <a:defRPr sz="2400" kern="1200">
                <a:solidFill>
                  <a:schemeClr val="tx1"/>
                </a:solidFill>
                <a:latin typeface="FS Matthew" panose="02000506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buClr>
                <a:schemeClr val="accent3"/>
              </a:buClr>
              <a:buFont typeface="Arial" panose="020B0604020202020204" pitchFamily="34" charset="0"/>
              <a:buChar char="•"/>
            </a:pPr>
            <a:r>
              <a:rPr lang="en-GB" sz="1800" dirty="0">
                <a:solidFill>
                  <a:schemeClr val="tx1"/>
                </a:solidFill>
              </a:rPr>
              <a:t>Support team in the US</a:t>
            </a:r>
          </a:p>
          <a:p>
            <a:pPr marL="180000" indent="-180000">
              <a:buClr>
                <a:schemeClr val="accent3"/>
              </a:buClr>
              <a:buFont typeface="Arial" panose="020B0604020202020204" pitchFamily="34" charset="0"/>
              <a:buChar char="•"/>
            </a:pPr>
            <a:r>
              <a:rPr lang="en-GB" sz="1800" dirty="0" err="1">
                <a:solidFill>
                  <a:schemeClr val="tx1"/>
                </a:solidFill>
              </a:rPr>
              <a:t>Zetadocs</a:t>
            </a:r>
            <a:r>
              <a:rPr lang="en-GB" sz="1800" dirty="0">
                <a:solidFill>
                  <a:schemeClr val="tx1"/>
                </a:solidFill>
              </a:rPr>
              <a:t> Expenses Support for Business Central and NAV 2009r2 and newer</a:t>
            </a:r>
          </a:p>
          <a:p>
            <a:pPr>
              <a:buClr>
                <a:schemeClr val="accent3"/>
              </a:buClr>
            </a:pPr>
            <a:endParaRPr lang="en-GB" sz="1800" dirty="0">
              <a:solidFill>
                <a:schemeClr val="tx1"/>
              </a:solidFill>
            </a:endParaRPr>
          </a:p>
        </p:txBody>
      </p:sp>
      <p:pic>
        <p:nvPicPr>
          <p:cNvPr id="16" name="Picture 15" descr="A close up of a sign&#10;&#10;Description generated with high confidence">
            <a:extLst>
              <a:ext uri="{FF2B5EF4-FFF2-40B4-BE49-F238E27FC236}">
                <a16:creationId xmlns:a16="http://schemas.microsoft.com/office/drawing/2014/main" id="{0CDD702C-9E81-4D07-9E26-AACC19CF9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851" y="1638498"/>
            <a:ext cx="1015873" cy="1015873"/>
          </a:xfrm>
          <a:prstGeom prst="rect">
            <a:avLst/>
          </a:prstGeom>
        </p:spPr>
      </p:pic>
      <p:pic>
        <p:nvPicPr>
          <p:cNvPr id="18" name="Picture 17" descr="A picture containing device&#10;&#10;Description generated with high confidence">
            <a:extLst>
              <a:ext uri="{FF2B5EF4-FFF2-40B4-BE49-F238E27FC236}">
                <a16:creationId xmlns:a16="http://schemas.microsoft.com/office/drawing/2014/main" id="{73C796B1-9E48-40E6-AF45-B73ACC3DA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263" y="1638497"/>
            <a:ext cx="1015873" cy="1015873"/>
          </a:xfrm>
          <a:prstGeom prst="rect">
            <a:avLst/>
          </a:prstGeom>
        </p:spPr>
      </p:pic>
      <p:pic>
        <p:nvPicPr>
          <p:cNvPr id="20" name="Picture 19" descr="A picture containing object&#10;&#10;Description generated with high confidence">
            <a:extLst>
              <a:ext uri="{FF2B5EF4-FFF2-40B4-BE49-F238E27FC236}">
                <a16:creationId xmlns:a16="http://schemas.microsoft.com/office/drawing/2014/main" id="{D648F2F3-C69F-4A8D-B95B-17895FC1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7268" y="1638032"/>
            <a:ext cx="1015873" cy="1015873"/>
          </a:xfrm>
          <a:prstGeom prst="rect">
            <a:avLst/>
          </a:prstGeom>
        </p:spPr>
      </p:pic>
      <p:pic>
        <p:nvPicPr>
          <p:cNvPr id="22" name="Picture 21" descr="A close up of a logo&#10;&#10;Description generated with very high confidence">
            <a:extLst>
              <a:ext uri="{FF2B5EF4-FFF2-40B4-BE49-F238E27FC236}">
                <a16:creationId xmlns:a16="http://schemas.microsoft.com/office/drawing/2014/main" id="{0948A626-9A6D-41B4-8493-3AB5AC406958}"/>
              </a:ext>
            </a:extLst>
          </p:cNvPr>
          <p:cNvPicPr>
            <a:picLocks noChangeAspect="1"/>
          </p:cNvPicPr>
          <p:nvPr/>
        </p:nvPicPr>
        <p:blipFill rotWithShape="1">
          <a:blip r:embed="rId6">
            <a:extLst>
              <a:ext uri="{28A0092B-C50C-407E-A947-70E740481C1C}">
                <a14:useLocalDpi xmlns:a14="http://schemas.microsoft.com/office/drawing/2010/main" val="0"/>
              </a:ext>
            </a:extLst>
          </a:blip>
          <a:srcRect l="14587" t="8422" r="10048" b="12543"/>
          <a:stretch/>
        </p:blipFill>
        <p:spPr>
          <a:xfrm>
            <a:off x="4299048" y="1644799"/>
            <a:ext cx="968690" cy="1015873"/>
          </a:xfrm>
          <a:prstGeom prst="rect">
            <a:avLst/>
          </a:prstGeom>
        </p:spPr>
      </p:pic>
    </p:spTree>
    <p:extLst>
      <p:ext uri="{BB962C8B-B14F-4D97-AF65-F5344CB8AC3E}">
        <p14:creationId xmlns:p14="http://schemas.microsoft.com/office/powerpoint/2010/main" val="347111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6270" y="460864"/>
            <a:ext cx="4802049" cy="1598227"/>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sz="4395" dirty="0"/>
          </a:p>
          <a:p>
            <a:r>
              <a:rPr lang="en-GB" sz="4395" dirty="0"/>
              <a:t>1. Capture</a:t>
            </a:r>
          </a:p>
        </p:txBody>
      </p:sp>
      <p:sp>
        <p:nvSpPr>
          <p:cNvPr id="5" name="Text Placeholder 3"/>
          <p:cNvSpPr txBox="1">
            <a:spLocks/>
          </p:cNvSpPr>
          <p:nvPr/>
        </p:nvSpPr>
        <p:spPr>
          <a:xfrm>
            <a:off x="844683" y="2260548"/>
            <a:ext cx="4803635" cy="3605432"/>
          </a:xfrm>
          <a:prstGeom prst="rect">
            <a:avLst/>
          </a:prstGeom>
        </p:spPr>
        <p:txBody>
          <a:bodyPr>
            <a:normAutofit/>
          </a:bodyPr>
          <a:lstStyle>
            <a:lvl1pPr marL="0" indent="0" algn="l" defTabSz="914400" rtl="0" eaLnBrk="1" latinLnBrk="0" hangingPunct="1">
              <a:lnSpc>
                <a:spcPct val="100000"/>
              </a:lnSpc>
              <a:spcBef>
                <a:spcPts val="1000"/>
              </a:spcBef>
              <a:buFontTx/>
              <a:buNone/>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FS Matthew" panose="02000506040000020004" pitchFamily="2"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FS Matthew" panose="02000506040000020004" pitchFamily="2"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196" dirty="0"/>
              <a:t>Android and Apple (iOS)</a:t>
            </a:r>
          </a:p>
        </p:txBody>
      </p:sp>
      <p:pic>
        <p:nvPicPr>
          <p:cNvPr id="1026" name="Picture 2" descr="cid:a4db75b7-64e6-45e5-9093-771c0a5650e7@eurprd04.prod.outlook.com">
            <a:extLst>
              <a:ext uri="{FF2B5EF4-FFF2-40B4-BE49-F238E27FC236}">
                <a16:creationId xmlns:a16="http://schemas.microsoft.com/office/drawing/2014/main" id="{065EF93B-2014-4545-BCC5-923904363000}"/>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404625" y="0"/>
            <a:ext cx="3589961" cy="624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34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bd4c63f-5466-40e5-8ddf-ee7cde736647@eurprd04">
            <a:extLst>
              <a:ext uri="{FF2B5EF4-FFF2-40B4-BE49-F238E27FC236}">
                <a16:creationId xmlns:a16="http://schemas.microsoft.com/office/drawing/2014/main" id="{338F8FB8-4F6D-4324-9A42-9AACFA76E2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987" y="128239"/>
            <a:ext cx="3787633" cy="593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2F5D4A-BDA4-4D3D-AB12-940073571F43}"/>
              </a:ext>
            </a:extLst>
          </p:cNvPr>
          <p:cNvSpPr/>
          <p:nvPr/>
        </p:nvSpPr>
        <p:spPr>
          <a:xfrm>
            <a:off x="691376" y="1315845"/>
            <a:ext cx="3523785" cy="1138773"/>
          </a:xfrm>
          <a:prstGeom prst="rect">
            <a:avLst/>
          </a:prstGeom>
        </p:spPr>
        <p:txBody>
          <a:bodyPr wrap="square">
            <a:spAutoFit/>
          </a:bodyPr>
          <a:lstStyle/>
          <a:p>
            <a:endParaRPr lang="en-GB" sz="3200" dirty="0">
              <a:solidFill>
                <a:srgbClr val="000000"/>
              </a:solidFill>
            </a:endParaRPr>
          </a:p>
          <a:p>
            <a:r>
              <a:rPr lang="en-GB" sz="3600" dirty="0">
                <a:solidFill>
                  <a:srgbClr val="000000"/>
                </a:solidFill>
              </a:rPr>
              <a:t>Enforce policies</a:t>
            </a:r>
          </a:p>
        </p:txBody>
      </p:sp>
    </p:spTree>
    <p:extLst>
      <p:ext uri="{BB962C8B-B14F-4D97-AF65-F5344CB8AC3E}">
        <p14:creationId xmlns:p14="http://schemas.microsoft.com/office/powerpoint/2010/main" val="144541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85acef9-2f59-412a-8f43-a7d75b8ec15a@eurprd04">
            <a:extLst>
              <a:ext uri="{FF2B5EF4-FFF2-40B4-BE49-F238E27FC236}">
                <a16:creationId xmlns:a16="http://schemas.microsoft.com/office/drawing/2014/main" id="{D3F881CA-EEA9-4F6B-B826-D9E7CAC633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0339" y="192506"/>
            <a:ext cx="3710238" cy="602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0723783-F40D-4079-B915-45B04FA8F681}"/>
              </a:ext>
            </a:extLst>
          </p:cNvPr>
          <p:cNvSpPr/>
          <p:nvPr/>
        </p:nvSpPr>
        <p:spPr>
          <a:xfrm>
            <a:off x="833909" y="2113365"/>
            <a:ext cx="3983783" cy="1815882"/>
          </a:xfrm>
          <a:prstGeom prst="rect">
            <a:avLst/>
          </a:prstGeom>
        </p:spPr>
        <p:txBody>
          <a:bodyPr wrap="none">
            <a:spAutoFit/>
          </a:bodyPr>
          <a:lstStyle/>
          <a:p>
            <a:r>
              <a:rPr lang="en-GB" sz="2800" dirty="0">
                <a:solidFill>
                  <a:srgbClr val="000000"/>
                </a:solidFill>
              </a:rPr>
              <a:t>GL Codes Match</a:t>
            </a:r>
          </a:p>
          <a:p>
            <a:endParaRPr lang="en-GB" sz="2800" dirty="0">
              <a:solidFill>
                <a:srgbClr val="000000"/>
              </a:solidFill>
            </a:endParaRPr>
          </a:p>
          <a:p>
            <a:r>
              <a:rPr lang="en-GB" sz="2800" dirty="0">
                <a:solidFill>
                  <a:srgbClr val="000000"/>
                </a:solidFill>
              </a:rPr>
              <a:t>Customized Dimension </a:t>
            </a:r>
          </a:p>
          <a:p>
            <a:r>
              <a:rPr lang="en-GB" sz="2800" dirty="0">
                <a:solidFill>
                  <a:srgbClr val="000000"/>
                </a:solidFill>
              </a:rPr>
              <a:t>Fields</a:t>
            </a:r>
          </a:p>
        </p:txBody>
      </p:sp>
    </p:spTree>
    <p:extLst>
      <p:ext uri="{BB962C8B-B14F-4D97-AF65-F5344CB8AC3E}">
        <p14:creationId xmlns:p14="http://schemas.microsoft.com/office/powerpoint/2010/main" val="220550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Zetadocs for NAV">
  <a:themeElements>
    <a:clrScheme name="Zetadocs">
      <a:dk1>
        <a:srgbClr val="272780"/>
      </a:dk1>
      <a:lt1>
        <a:srgbClr val="FFFFFF"/>
      </a:lt1>
      <a:dk2>
        <a:srgbClr val="0E0C26"/>
      </a:dk2>
      <a:lt2>
        <a:srgbClr val="F7F7F8"/>
      </a:lt2>
      <a:accent1>
        <a:srgbClr val="8EC852"/>
      </a:accent1>
      <a:accent2>
        <a:srgbClr val="CC0033"/>
      </a:accent2>
      <a:accent3>
        <a:srgbClr val="006699"/>
      </a:accent3>
      <a:accent4>
        <a:srgbClr val="00D885"/>
      </a:accent4>
      <a:accent5>
        <a:srgbClr val="FB2D37"/>
      </a:accent5>
      <a:accent6>
        <a:srgbClr val="FB8A2D"/>
      </a:accent6>
      <a:hlink>
        <a:srgbClr val="57575F"/>
      </a:hlink>
      <a:folHlink>
        <a:srgbClr val="A09FAC"/>
      </a:folHlink>
    </a:clrScheme>
    <a:fontScheme name="FS Matthew">
      <a:majorFont>
        <a:latin typeface="FS Matthew Medium"/>
        <a:ea typeface=""/>
        <a:cs typeface=""/>
      </a:majorFont>
      <a:minorFont>
        <a:latin typeface="FS Matth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Zetadocs for NAV + Zetadocs Expenses.potx" id="{35397787-71AD-4B7B-A9C5-E87D07BA52DE}" vid="{E4642E25-6A84-4D14-8ECE-F713FA9BAF72}"/>
    </a:ext>
  </a:extLst>
</a:theme>
</file>

<file path=ppt/theme/theme2.xml><?xml version="1.0" encoding="utf-8"?>
<a:theme xmlns:a="http://schemas.openxmlformats.org/drawingml/2006/main" name="Zetadocs Expenses">
  <a:themeElements>
    <a:clrScheme name="Zetadocs">
      <a:dk1>
        <a:srgbClr val="272780"/>
      </a:dk1>
      <a:lt1>
        <a:srgbClr val="FFFFFF"/>
      </a:lt1>
      <a:dk2>
        <a:srgbClr val="0E0C26"/>
      </a:dk2>
      <a:lt2>
        <a:srgbClr val="F7F7F8"/>
      </a:lt2>
      <a:accent1>
        <a:srgbClr val="8EC852"/>
      </a:accent1>
      <a:accent2>
        <a:srgbClr val="CC0033"/>
      </a:accent2>
      <a:accent3>
        <a:srgbClr val="006699"/>
      </a:accent3>
      <a:accent4>
        <a:srgbClr val="00D885"/>
      </a:accent4>
      <a:accent5>
        <a:srgbClr val="FB2D37"/>
      </a:accent5>
      <a:accent6>
        <a:srgbClr val="FB8A2D"/>
      </a:accent6>
      <a:hlink>
        <a:srgbClr val="57575F"/>
      </a:hlink>
      <a:folHlink>
        <a:srgbClr val="A09FAC"/>
      </a:folHlink>
    </a:clrScheme>
    <a:fontScheme name="FS Matthew">
      <a:majorFont>
        <a:latin typeface="FS Matthew Medium"/>
        <a:ea typeface=""/>
        <a:cs typeface=""/>
      </a:majorFont>
      <a:minorFont>
        <a:latin typeface="FS Matth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Zetadocs for NAV + Zetadocs Expenses.potx" id="{35397787-71AD-4B7B-A9C5-E87D07BA52DE}" vid="{C52CD991-6710-4B50-894D-E9530A68B4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0E031C1095B0408DAC708113DFDD36" ma:contentTypeVersion="12" ma:contentTypeDescription="Create a new document." ma:contentTypeScope="" ma:versionID="20e2bd1c6e7da74d278288d5858f637c">
  <xsd:schema xmlns:xsd="http://www.w3.org/2001/XMLSchema" xmlns:xs="http://www.w3.org/2001/XMLSchema" xmlns:p="http://schemas.microsoft.com/office/2006/metadata/properties" xmlns:ns1="http://schemas.microsoft.com/sharepoint/v3" xmlns:ns2="a2851d27-5ce9-4c46-b6d2-9c60a9ccacc2" xmlns:ns3="0f9c49b3-675d-49eb-9aca-ecb844870355" targetNamespace="http://schemas.microsoft.com/office/2006/metadata/properties" ma:root="true" ma:fieldsID="3a93fda6bcea0489ae856cb308ec1ea7" ns1:_="" ns2:_="" ns3:_="">
    <xsd:import namespace="http://schemas.microsoft.com/sharepoint/v3"/>
    <xsd:import namespace="a2851d27-5ce9-4c46-b6d2-9c60a9ccacc2"/>
    <xsd:import namespace="0f9c49b3-675d-49eb-9aca-ecb8448703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51d27-5ce9-4c46-b6d2-9c60a9ccac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9c49b3-675d-49eb-9aca-ecb84487035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B7FC3CA-4F2F-4012-9344-1BB26E6C8D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2851d27-5ce9-4c46-b6d2-9c60a9ccacc2"/>
    <ds:schemaRef ds:uri="0f9c49b3-675d-49eb-9aca-ecb844870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519B6B-2124-4CEF-A3F8-C9A113AD3881}">
  <ds:schemaRefs>
    <ds:schemaRef ds:uri="http://schemas.microsoft.com/sharepoint/v3/contenttype/forms"/>
  </ds:schemaRefs>
</ds:datastoreItem>
</file>

<file path=customXml/itemProps3.xml><?xml version="1.0" encoding="utf-8"?>
<ds:datastoreItem xmlns:ds="http://schemas.openxmlformats.org/officeDocument/2006/customXml" ds:itemID="{7C72BA7D-6B74-4602-BA26-3E8CAC51FCEF}">
  <ds:schemaRefs>
    <ds:schemaRef ds:uri="a2851d27-5ce9-4c46-b6d2-9c60a9ccacc2"/>
    <ds:schemaRef ds:uri="http://schemas.microsoft.com/sharepoint/v3"/>
    <ds:schemaRef ds:uri="http://purl.org/dc/terms/"/>
    <ds:schemaRef ds:uri="0f9c49b3-675d-49eb-9aca-ecb844870355"/>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Zetadocs</Template>
  <TotalTime>15382</TotalTime>
  <Words>1895</Words>
  <Application>Microsoft Office PowerPoint</Application>
  <PresentationFormat>Widescreen</PresentationFormat>
  <Paragraphs>237</Paragraphs>
  <Slides>33</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MetaPlus</vt:lpstr>
      <vt:lpstr>Arial</vt:lpstr>
      <vt:lpstr>Calibri</vt:lpstr>
      <vt:lpstr>Wingdings</vt:lpstr>
      <vt:lpstr>FS Matthew Regular</vt:lpstr>
      <vt:lpstr>Verdana</vt:lpstr>
      <vt:lpstr>FS Matthew Medium</vt:lpstr>
      <vt:lpstr>FS Matthew</vt:lpstr>
      <vt:lpstr>Zetadocs for NAV</vt:lpstr>
      <vt:lpstr>Zetadocs Expenses</vt:lpstr>
      <vt:lpstr>Modernize Business Processes with Zetadocs Expense and Document Management</vt:lpstr>
      <vt:lpstr>What is this about?</vt:lpstr>
      <vt:lpstr>Who is this for?</vt:lpstr>
      <vt:lpstr>Agenda</vt:lpstr>
      <vt:lpstr>Zetadocs for NAV</vt:lpstr>
      <vt:lpstr>Why Zetadocs Expenses?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Available Now</vt:lpstr>
      <vt:lpstr>Storing Documents Electronically</vt:lpstr>
      <vt:lpstr>PowerPoint Presentation</vt:lpstr>
      <vt:lpstr>PowerPoint Presentation</vt:lpstr>
      <vt:lpstr>Sending documents from BC &amp; NAV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Zetadocs for NAV</dc:title>
  <dc:creator>Paul Crawley</dc:creator>
  <cp:lastModifiedBy>Angie Doorn</cp:lastModifiedBy>
  <cp:revision>454</cp:revision>
  <dcterms:created xsi:type="dcterms:W3CDTF">2016-10-04T10:16:06Z</dcterms:created>
  <dcterms:modified xsi:type="dcterms:W3CDTF">2019-05-01T15:56:02Z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0x010100370E031C1095B0408DAC708113DFDD36</vt:lpwstr>
  </property>
</Properties>
</file>