
<file path=[Content_Types].xml><?xml version="1.0" encoding="utf-8"?>
<Types xmlns="http://schemas.openxmlformats.org/package/2006/content-types">
  <Default Extension="png" ContentType="image/png"/>
  <Default Extension="svg" ContentType="image/svg+xml"/>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26.xml" ContentType="application/vnd.openxmlformats-officedocument.presentationml.slideLayout+xml"/>
  <Override PartName="/ppt/slideLayouts/slideLayout1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39.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65" r:id="rId2"/>
    <p:sldId id="283" r:id="rId3"/>
    <p:sldId id="284" r:id="rId4"/>
    <p:sldId id="285" r:id="rId5"/>
    <p:sldId id="286" r:id="rId6"/>
    <p:sldId id="261" r:id="rId7"/>
    <p:sldId id="259" r:id="rId8"/>
    <p:sldId id="276" r:id="rId9"/>
    <p:sldId id="298" r:id="rId10"/>
    <p:sldId id="287" r:id="rId11"/>
    <p:sldId id="288" r:id="rId12"/>
    <p:sldId id="290" r:id="rId13"/>
    <p:sldId id="291" r:id="rId14"/>
    <p:sldId id="292" r:id="rId15"/>
    <p:sldId id="293" r:id="rId16"/>
    <p:sldId id="289" r:id="rId17"/>
    <p:sldId id="294" r:id="rId18"/>
    <p:sldId id="29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05BD68-8AB4-429E-9A63-32053E2CC4CB}">
          <p14:sldIdLst>
            <p14:sldId id="265"/>
            <p14:sldId id="283"/>
            <p14:sldId id="284"/>
            <p14:sldId id="285"/>
            <p14:sldId id="286"/>
            <p14:sldId id="261"/>
            <p14:sldId id="259"/>
            <p14:sldId id="276"/>
            <p14:sldId id="298"/>
            <p14:sldId id="287"/>
            <p14:sldId id="288"/>
            <p14:sldId id="290"/>
            <p14:sldId id="291"/>
            <p14:sldId id="292"/>
            <p14:sldId id="293"/>
            <p14:sldId id="289"/>
            <p14:sldId id="294"/>
            <p14:sldId id="296"/>
          </p14:sldIdLst>
        </p14:section>
        <p14:section name="Untitled Section" id="{D4B25CD2-6D5F-44F8-8E65-15847ADC9D3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00" autoAdjust="0"/>
    <p:restoredTop sz="94660"/>
  </p:normalViewPr>
  <p:slideViewPr>
    <p:cSldViewPr snapToGrid="0">
      <p:cViewPr varScale="1">
        <p:scale>
          <a:sx n="66" d="100"/>
          <a:sy n="66" d="100"/>
        </p:scale>
        <p:origin x="5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876D82-A86F-44C1-B8CC-D2452F98AF84}" type="datetimeFigureOut">
              <a:rPr lang="en-US" smtClean="0"/>
              <a:t>4/25/2019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481CD-D14D-45A1-949A-74E612F849EA}" type="slidenum">
              <a:rPr lang="en-US" smtClean="0"/>
              <a:t>‹#›</a:t>
            </a:fld>
            <a:endParaRPr lang="en-US" dirty="0"/>
          </a:p>
        </p:txBody>
      </p:sp>
    </p:spTree>
    <p:extLst>
      <p:ext uri="{BB962C8B-B14F-4D97-AF65-F5344CB8AC3E}">
        <p14:creationId xmlns:p14="http://schemas.microsoft.com/office/powerpoint/2010/main" val="1351905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recurring revenue to DC definition</a:t>
            </a:r>
          </a:p>
        </p:txBody>
      </p:sp>
    </p:spTree>
    <p:extLst>
      <p:ext uri="{BB962C8B-B14F-4D97-AF65-F5344CB8AC3E}">
        <p14:creationId xmlns:p14="http://schemas.microsoft.com/office/powerpoint/2010/main" val="2381324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recurring revenue to DC definition</a:t>
            </a:r>
          </a:p>
        </p:txBody>
      </p:sp>
    </p:spTree>
    <p:extLst>
      <p:ext uri="{BB962C8B-B14F-4D97-AF65-F5344CB8AC3E}">
        <p14:creationId xmlns:p14="http://schemas.microsoft.com/office/powerpoint/2010/main" val="3177538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recurring revenue to DC definition</a:t>
            </a:r>
          </a:p>
        </p:txBody>
      </p:sp>
    </p:spTree>
    <p:extLst>
      <p:ext uri="{BB962C8B-B14F-4D97-AF65-F5344CB8AC3E}">
        <p14:creationId xmlns:p14="http://schemas.microsoft.com/office/powerpoint/2010/main" val="1417992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recurring revenue to DC definition</a:t>
            </a:r>
          </a:p>
        </p:txBody>
      </p:sp>
    </p:spTree>
    <p:extLst>
      <p:ext uri="{BB962C8B-B14F-4D97-AF65-F5344CB8AC3E}">
        <p14:creationId xmlns:p14="http://schemas.microsoft.com/office/powerpoint/2010/main" val="1156170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8F145-45B3-43BC-ADF9-438B9B0AEEC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989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CHANGE TIERS / SIMPLE.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5A79A-569E-4258-A7B2-51A1F54D8E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458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We are also very proud by the recognition we received from top industry analyst and customer ratings.   If you are unfamiliar with these firms, they represent the largest analyst firms that follow software companies.  Their job is not just to review companies current state, but as equally important, the investments companies are making to transform their business over the next 5 to 10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Gartner named TrueCommerce as a Challenger in their new Magic Quadrant for Multi-Enterprise Supply Chain Commerce Network.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In addition, IDC, another leading software analyst firm rated TrueCommerce a Leader in their Marketspace for Commerce Networks.  Lastly, G2Crowd, a crowd sourcing platform, named TrueCommerce a leader based on customer reviews and surveys.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 interesting fact is that Gartner removed all single channel companies as they were not able to help their customers truly connect in the digital world.  Companies you may be evaluating such as SPS, were not included in the magic quadrant for this reason.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INTERNAL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Magic Quadrants</a:t>
            </a:r>
            <a:r>
              <a:rPr lang="en-US" sz="1200" kern="1200" dirty="0" smtClean="0">
                <a:solidFill>
                  <a:schemeClr val="tx1"/>
                </a:solidFill>
                <a:effectLst/>
                <a:latin typeface="+mn-lt"/>
                <a:ea typeface="+mn-ea"/>
                <a:cs typeface="+mn-cs"/>
              </a:rPr>
              <a:t> compare vendors based on </a:t>
            </a:r>
            <a:r>
              <a:rPr lang="en-US" sz="1200" b="1" i="1" kern="1200" dirty="0" smtClean="0">
                <a:solidFill>
                  <a:schemeClr val="tx1"/>
                </a:solidFill>
                <a:effectLst/>
                <a:latin typeface="+mn-lt"/>
                <a:ea typeface="+mn-ea"/>
                <a:cs typeface="+mn-cs"/>
              </a:rPr>
              <a:t>Gartner's</a:t>
            </a:r>
            <a:r>
              <a:rPr lang="en-US" sz="1200" kern="1200" dirty="0" smtClean="0">
                <a:solidFill>
                  <a:schemeClr val="tx1"/>
                </a:solidFill>
                <a:effectLst/>
                <a:latin typeface="+mn-lt"/>
                <a:ea typeface="+mn-ea"/>
                <a:cs typeface="+mn-cs"/>
              </a:rPr>
              <a:t> standard criteria and methodology. Each report comes with a </a:t>
            </a:r>
            <a:r>
              <a:rPr lang="en-US" sz="1200" b="1" i="1" kern="1200" dirty="0" smtClean="0">
                <a:solidFill>
                  <a:schemeClr val="tx1"/>
                </a:solidFill>
                <a:effectLst/>
                <a:latin typeface="+mn-lt"/>
                <a:ea typeface="+mn-ea"/>
                <a:cs typeface="+mn-cs"/>
              </a:rPr>
              <a:t>Magic Quadrant</a:t>
            </a:r>
            <a:r>
              <a:rPr lang="en-US" sz="1200" kern="1200" dirty="0" smtClean="0">
                <a:solidFill>
                  <a:schemeClr val="tx1"/>
                </a:solidFill>
                <a:effectLst/>
                <a:latin typeface="+mn-lt"/>
                <a:ea typeface="+mn-ea"/>
                <a:cs typeface="+mn-cs"/>
              </a:rPr>
              <a:t> graphic that depicts a market using a matrix that evaluates vendors based on their Completeness of Vision and Ability to Execute.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03481CD-D14D-45A1-949A-74E612F849EA}" type="slidenum">
              <a:rPr lang="en-US" smtClean="0"/>
              <a:t>9</a:t>
            </a:fld>
            <a:endParaRPr lang="en-US" dirty="0"/>
          </a:p>
        </p:txBody>
      </p:sp>
    </p:spTree>
    <p:extLst>
      <p:ext uri="{BB962C8B-B14F-4D97-AF65-F5344CB8AC3E}">
        <p14:creationId xmlns:p14="http://schemas.microsoft.com/office/powerpoint/2010/main" val="109827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57641C-2786-4527-9793-B4FD8DFD18D8}" type="slidenum">
              <a:rPr lang="en-US" smtClean="0"/>
              <a:pPr/>
              <a:t>17</a:t>
            </a:fld>
            <a:endParaRPr lang="en-US" dirty="0"/>
          </a:p>
        </p:txBody>
      </p:sp>
    </p:spTree>
    <p:extLst>
      <p:ext uri="{BB962C8B-B14F-4D97-AF65-F5344CB8AC3E}">
        <p14:creationId xmlns:p14="http://schemas.microsoft.com/office/powerpoint/2010/main" val="2198909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57641C-2786-4527-9793-B4FD8DFD18D8}" type="slidenum">
              <a:rPr lang="en-US" smtClean="0"/>
              <a:pPr/>
              <a:t>18</a:t>
            </a:fld>
            <a:endParaRPr lang="en-US" dirty="0"/>
          </a:p>
        </p:txBody>
      </p:sp>
    </p:spTree>
    <p:extLst>
      <p:ext uri="{BB962C8B-B14F-4D97-AF65-F5344CB8AC3E}">
        <p14:creationId xmlns:p14="http://schemas.microsoft.com/office/powerpoint/2010/main" val="3066156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24.emf"/><Relationship Id="rId2"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7.jpeg"/><Relationship Id="rId1" Type="http://schemas.openxmlformats.org/officeDocument/2006/relationships/slideMaster" Target="../slideMasters/slideMaster1.xml"/><Relationship Id="rId5" Type="http://schemas.openxmlformats.org/officeDocument/2006/relationships/image" Target="../media/image29.emf"/><Relationship Id="rId4" Type="http://schemas.openxmlformats.org/officeDocument/2006/relationships/image" Target="../media/image28.emf"/></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18.emf"/><Relationship Id="rId1" Type="http://schemas.openxmlformats.org/officeDocument/2006/relationships/slideMaster" Target="../slideMasters/slideMaster1.xml"/><Relationship Id="rId4" Type="http://schemas.openxmlformats.org/officeDocument/2006/relationships/image" Target="../media/image40.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8.emf"/><Relationship Id="rId1" Type="http://schemas.openxmlformats.org/officeDocument/2006/relationships/slideMaster" Target="../slideMasters/slideMaster1.xml"/><Relationship Id="rId5" Type="http://schemas.openxmlformats.org/officeDocument/2006/relationships/image" Target="../media/image44.emf"/><Relationship Id="rId4" Type="http://schemas.openxmlformats.org/officeDocument/2006/relationships/image" Target="../media/image43.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48.jpeg"/><Relationship Id="rId1" Type="http://schemas.openxmlformats.org/officeDocument/2006/relationships/slideMaster" Target="../slideMasters/slideMaster1.xml"/><Relationship Id="rId4" Type="http://schemas.openxmlformats.org/officeDocument/2006/relationships/image" Target="../media/image4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Graphic 4">
            <a:extLst>
              <a:ext uri="{FF2B5EF4-FFF2-40B4-BE49-F238E27FC236}">
                <a16:creationId xmlns:a16="http://schemas.microsoft.com/office/drawing/2014/main" id="{305802F6-A3ED-481E-B3A2-73F1C21E7A2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25995" y="1601073"/>
            <a:ext cx="6332743" cy="494745"/>
          </a:xfrm>
          <a:prstGeom prst="rect">
            <a:avLst/>
          </a:prstGeom>
        </p:spPr>
      </p:pic>
      <p:grpSp>
        <p:nvGrpSpPr>
          <p:cNvPr id="7" name="Group 6">
            <a:extLst>
              <a:ext uri="{FF2B5EF4-FFF2-40B4-BE49-F238E27FC236}">
                <a16:creationId xmlns:a16="http://schemas.microsoft.com/office/drawing/2014/main" id="{051D98F5-9B1E-4D40-AFF5-497D832CC55C}"/>
              </a:ext>
            </a:extLst>
          </p:cNvPr>
          <p:cNvGrpSpPr/>
          <p:nvPr/>
        </p:nvGrpSpPr>
        <p:grpSpPr>
          <a:xfrm>
            <a:off x="1144048" y="4080470"/>
            <a:ext cx="3058493" cy="113454"/>
            <a:chOff x="1144052" y="4080475"/>
            <a:chExt cx="5869149" cy="217715"/>
          </a:xfrm>
        </p:grpSpPr>
        <p:grpSp>
          <p:nvGrpSpPr>
            <p:cNvPr id="8" name="Group 7">
              <a:extLst>
                <a:ext uri="{FF2B5EF4-FFF2-40B4-BE49-F238E27FC236}">
                  <a16:creationId xmlns:a16="http://schemas.microsoft.com/office/drawing/2014/main" id="{51187920-D83D-47B2-B09C-C6753BBAE4FA}"/>
                </a:ext>
              </a:extLst>
            </p:cNvPr>
            <p:cNvGrpSpPr/>
            <p:nvPr/>
          </p:nvGrpSpPr>
          <p:grpSpPr>
            <a:xfrm>
              <a:off x="1144052" y="4080475"/>
              <a:ext cx="1130821" cy="217715"/>
              <a:chOff x="1144052" y="3374256"/>
              <a:chExt cx="1130821" cy="217715"/>
            </a:xfrm>
          </p:grpSpPr>
          <p:sp>
            <p:nvSpPr>
              <p:cNvPr id="10" name="Oval 9">
                <a:extLst>
                  <a:ext uri="{FF2B5EF4-FFF2-40B4-BE49-F238E27FC236}">
                    <a16:creationId xmlns:a16="http://schemas.microsoft.com/office/drawing/2014/main" id="{829473ED-441F-4D93-AD2D-2682B6672853}"/>
                  </a:ext>
                </a:extLst>
              </p:cNvPr>
              <p:cNvSpPr/>
              <p:nvPr/>
            </p:nvSpPr>
            <p:spPr>
              <a:xfrm>
                <a:off x="1144052" y="3374258"/>
                <a:ext cx="217713" cy="2177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val 10">
                <a:extLst>
                  <a:ext uri="{FF2B5EF4-FFF2-40B4-BE49-F238E27FC236}">
                    <a16:creationId xmlns:a16="http://schemas.microsoft.com/office/drawing/2014/main" id="{5BA66F2B-26B8-4DD9-8376-DFA40AA686F7}"/>
                  </a:ext>
                </a:extLst>
              </p:cNvPr>
              <p:cNvSpPr/>
              <p:nvPr/>
            </p:nvSpPr>
            <p:spPr>
              <a:xfrm>
                <a:off x="1600606" y="3374257"/>
                <a:ext cx="217713" cy="2177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2" name="Oval 11">
                <a:extLst>
                  <a:ext uri="{FF2B5EF4-FFF2-40B4-BE49-F238E27FC236}">
                    <a16:creationId xmlns:a16="http://schemas.microsoft.com/office/drawing/2014/main" id="{A9107919-B3A9-4309-AA0E-79BC7493591A}"/>
                  </a:ext>
                </a:extLst>
              </p:cNvPr>
              <p:cNvSpPr/>
              <p:nvPr/>
            </p:nvSpPr>
            <p:spPr>
              <a:xfrm>
                <a:off x="2057160" y="3374256"/>
                <a:ext cx="217713" cy="2177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cxnSp>
          <p:nvCxnSpPr>
            <p:cNvPr id="9" name="Straight Connector 8">
              <a:extLst>
                <a:ext uri="{FF2B5EF4-FFF2-40B4-BE49-F238E27FC236}">
                  <a16:creationId xmlns:a16="http://schemas.microsoft.com/office/drawing/2014/main" id="{CD233BF4-C4F1-439C-9F87-4DA629101EE7}"/>
                </a:ext>
              </a:extLst>
            </p:cNvPr>
            <p:cNvCxnSpPr>
              <a:cxnSpLocks/>
            </p:cNvCxnSpPr>
            <p:nvPr/>
          </p:nvCxnSpPr>
          <p:spPr>
            <a:xfrm>
              <a:off x="1252909" y="4187513"/>
              <a:ext cx="576029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96354353-DED3-43B6-924E-039C523BBB94}"/>
              </a:ext>
            </a:extLst>
          </p:cNvPr>
          <p:cNvSpPr/>
          <p:nvPr/>
        </p:nvSpPr>
        <p:spPr>
          <a:xfrm>
            <a:off x="1025994" y="4933751"/>
            <a:ext cx="3937887" cy="323165"/>
          </a:xfrm>
          <a:prstGeom prst="rect">
            <a:avLst/>
          </a:prstGeom>
        </p:spPr>
        <p:txBody>
          <a:bodyPr wrap="square">
            <a:spAutoFit/>
          </a:bodyPr>
          <a:lstStyle/>
          <a:p>
            <a:r>
              <a:rPr lang="en-IN" sz="1500" dirty="0">
                <a:solidFill>
                  <a:schemeClr val="bg1"/>
                </a:solidFill>
              </a:rPr>
              <a:t>www.truecommerce.com</a:t>
            </a:r>
            <a:endParaRPr lang="en-IN" sz="1500" b="1" dirty="0">
              <a:solidFill>
                <a:schemeClr val="bg1"/>
              </a:solidFill>
            </a:endParaRPr>
          </a:p>
        </p:txBody>
      </p:sp>
      <p:sp>
        <p:nvSpPr>
          <p:cNvPr id="16" name="Text Placeholder 15">
            <a:extLst>
              <a:ext uri="{FF2B5EF4-FFF2-40B4-BE49-F238E27FC236}">
                <a16:creationId xmlns:a16="http://schemas.microsoft.com/office/drawing/2014/main" id="{EADDE09C-0169-454C-8CA1-8CB3E1DCDDB0}"/>
              </a:ext>
            </a:extLst>
          </p:cNvPr>
          <p:cNvSpPr>
            <a:spLocks noGrp="1"/>
          </p:cNvSpPr>
          <p:nvPr>
            <p:ph type="body" sz="quarter" idx="11" hasCustomPrompt="1"/>
          </p:nvPr>
        </p:nvSpPr>
        <p:spPr>
          <a:xfrm>
            <a:off x="1025994" y="2636198"/>
            <a:ext cx="4629371" cy="1273111"/>
          </a:xfrm>
          <a:prstGeom prst="rect">
            <a:avLst/>
          </a:prstGeom>
        </p:spPr>
        <p:txBody>
          <a:bodyPr/>
          <a:lstStyle>
            <a:lvl1pPr marL="0" indent="0">
              <a:lnSpc>
                <a:spcPct val="100000"/>
              </a:lnSpc>
              <a:spcBef>
                <a:spcPts val="600"/>
              </a:spcBef>
              <a:buNone/>
              <a:defRPr sz="3500" b="1" cap="all" baseline="0">
                <a:solidFill>
                  <a:schemeClr val="bg1"/>
                </a:solidFill>
                <a:latin typeface="+mj-lt"/>
              </a:defRPr>
            </a:lvl1pPr>
            <a:lvl2pPr>
              <a:defRPr sz="3500">
                <a:solidFill>
                  <a:schemeClr val="bg1"/>
                </a:solidFill>
                <a:latin typeface="Avenir LT Std 85 Heavy" panose="020B0503020203020204"/>
              </a:defRPr>
            </a:lvl2pPr>
            <a:lvl3pPr>
              <a:defRPr sz="3500">
                <a:solidFill>
                  <a:schemeClr val="bg1"/>
                </a:solidFill>
                <a:latin typeface="Avenir LT Std 85 Heavy" panose="020B0503020203020204"/>
              </a:defRPr>
            </a:lvl3pPr>
            <a:lvl4pPr>
              <a:defRPr sz="3500">
                <a:solidFill>
                  <a:schemeClr val="bg1"/>
                </a:solidFill>
                <a:latin typeface="Avenir LT Std 85 Heavy" panose="020B0503020203020204"/>
              </a:defRPr>
            </a:lvl4pPr>
            <a:lvl5pPr>
              <a:defRPr sz="3500">
                <a:solidFill>
                  <a:schemeClr val="bg1"/>
                </a:solidFill>
                <a:latin typeface="Avenir LT Std 85 Heavy" panose="020B0503020203020204"/>
              </a:defRPr>
            </a:lvl5pPr>
          </a:lstStyle>
          <a:p>
            <a:pPr lvl="0"/>
            <a:r>
              <a:rPr lang="en-US" dirty="0"/>
              <a:t>COMPANY PRESENTATION</a:t>
            </a:r>
          </a:p>
        </p:txBody>
      </p:sp>
    </p:spTree>
    <p:extLst>
      <p:ext uri="{BB962C8B-B14F-4D97-AF65-F5344CB8AC3E}">
        <p14:creationId xmlns:p14="http://schemas.microsoft.com/office/powerpoint/2010/main" val="3797910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ision &amp; Mission_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B8C3-8015-4669-9C62-A621F3389812}"/>
              </a:ext>
            </a:extLst>
          </p:cNvPr>
          <p:cNvSpPr>
            <a:spLocks noGrp="1"/>
          </p:cNvSpPr>
          <p:nvPr>
            <p:ph type="title" hasCustomPrompt="1"/>
          </p:nvPr>
        </p:nvSpPr>
        <p:spPr/>
        <p:txBody>
          <a:bodyPr/>
          <a:lstStyle>
            <a:lvl1pPr>
              <a:defRPr cap="all" baseline="0"/>
            </a:lvl1pPr>
          </a:lstStyle>
          <a:p>
            <a:r>
              <a:rPr lang="en-US" dirty="0" smtClean="0"/>
              <a:t>CLICK TO EDIT TITLE</a:t>
            </a:r>
            <a:endParaRPr lang="en-US" dirty="0"/>
          </a:p>
        </p:txBody>
      </p:sp>
      <p:sp>
        <p:nvSpPr>
          <p:cNvPr id="3" name="Slide Number Placeholder 2">
            <a:extLst>
              <a:ext uri="{FF2B5EF4-FFF2-40B4-BE49-F238E27FC236}">
                <a16:creationId xmlns:a16="http://schemas.microsoft.com/office/drawing/2014/main" id="{5349F433-93CA-4E17-A63A-16DB984D99D3}"/>
              </a:ext>
            </a:extLst>
          </p:cNvPr>
          <p:cNvSpPr>
            <a:spLocks noGrp="1"/>
          </p:cNvSpPr>
          <p:nvPr>
            <p:ph type="sldNum" sz="quarter" idx="10"/>
          </p:nvPr>
        </p:nvSpPr>
        <p:spPr/>
        <p:txBody>
          <a:bodyPr/>
          <a:lstStyle/>
          <a:p>
            <a:fld id="{0D57BC21-61E1-407E-8026-3FA1F60E8A37}" type="slidenum">
              <a:rPr lang="en-IN" smtClean="0"/>
              <a:pPr/>
              <a:t>‹#›</a:t>
            </a:fld>
            <a:endParaRPr lang="en-IN" dirty="0"/>
          </a:p>
        </p:txBody>
      </p:sp>
      <p:sp>
        <p:nvSpPr>
          <p:cNvPr id="5" name="Round Single Corner Rectangle 4">
            <a:extLst>
              <a:ext uri="{FF2B5EF4-FFF2-40B4-BE49-F238E27FC236}">
                <a16:creationId xmlns:a16="http://schemas.microsoft.com/office/drawing/2014/main" id="{28285185-EB09-CE4D-B61F-D6FBBB9376F9}"/>
              </a:ext>
            </a:extLst>
          </p:cNvPr>
          <p:cNvSpPr/>
          <p:nvPr/>
        </p:nvSpPr>
        <p:spPr>
          <a:xfrm>
            <a:off x="6096001" y="2121899"/>
            <a:ext cx="3982996" cy="1999129"/>
          </a:xfrm>
          <a:prstGeom prst="round1Rect">
            <a:avLst/>
          </a:prstGeom>
          <a:blipFill>
            <a:blip r:embed="rId2" cstate="screen">
              <a:graysc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 Single Corner Rectangle 6">
            <a:extLst>
              <a:ext uri="{FF2B5EF4-FFF2-40B4-BE49-F238E27FC236}">
                <a16:creationId xmlns:a16="http://schemas.microsoft.com/office/drawing/2014/main" id="{1AAD1694-1C62-5A45-98B6-B212D1F63090}"/>
              </a:ext>
            </a:extLst>
          </p:cNvPr>
          <p:cNvSpPr/>
          <p:nvPr/>
        </p:nvSpPr>
        <p:spPr>
          <a:xfrm rot="10800000" flipV="1">
            <a:off x="2113005" y="2121897"/>
            <a:ext cx="3982996" cy="1999133"/>
          </a:xfrm>
          <a:prstGeom prst="round1Rect">
            <a:avLst/>
          </a:prstGeom>
          <a:solidFill>
            <a:srgbClr val="FC5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Single Corner Rectangle 7">
            <a:extLst>
              <a:ext uri="{FF2B5EF4-FFF2-40B4-BE49-F238E27FC236}">
                <a16:creationId xmlns:a16="http://schemas.microsoft.com/office/drawing/2014/main" id="{E31FB7AC-C09F-D44A-BE40-920CA2C7D029}"/>
              </a:ext>
            </a:extLst>
          </p:cNvPr>
          <p:cNvSpPr/>
          <p:nvPr/>
        </p:nvSpPr>
        <p:spPr>
          <a:xfrm flipV="1">
            <a:off x="6096001" y="4121023"/>
            <a:ext cx="3982996" cy="1999133"/>
          </a:xfrm>
          <a:prstGeom prst="round1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13004" y="4121023"/>
            <a:ext cx="3991960" cy="1999133"/>
          </a:xfrm>
          <a:prstGeom prst="rect">
            <a:avLst/>
          </a:prstGeom>
        </p:spPr>
      </p:pic>
      <p:sp>
        <p:nvSpPr>
          <p:cNvPr id="12" name="Text Placeholder 10"/>
          <p:cNvSpPr>
            <a:spLocks noGrp="1"/>
          </p:cNvSpPr>
          <p:nvPr>
            <p:ph type="body" sz="quarter" idx="11"/>
          </p:nvPr>
        </p:nvSpPr>
        <p:spPr>
          <a:xfrm>
            <a:off x="2303463" y="2349500"/>
            <a:ext cx="3657600" cy="1657350"/>
          </a:xfrm>
        </p:spPr>
        <p:txBody>
          <a:bodyPr>
            <a:normAutofit/>
          </a:bodyPr>
          <a:lstStyle>
            <a:lvl1pPr>
              <a:defRPr sz="1400">
                <a:solidFill>
                  <a:srgbClr val="FFFFFF"/>
                </a:solidFill>
              </a:defRPr>
            </a:lvl1pPr>
            <a:lvl2pPr>
              <a:defRPr sz="1400">
                <a:solidFill>
                  <a:srgbClr val="FFFFFF"/>
                </a:solidFill>
              </a:defRPr>
            </a:lvl2pPr>
          </a:lstStyle>
          <a:p>
            <a:pPr lvl="0"/>
            <a:r>
              <a:rPr lang="en-US" smtClean="0"/>
              <a:t>Edit Master text styles</a:t>
            </a:r>
          </a:p>
          <a:p>
            <a:pPr lvl="1"/>
            <a:r>
              <a:rPr lang="en-US" smtClean="0"/>
              <a:t>Second level</a:t>
            </a:r>
          </a:p>
        </p:txBody>
      </p:sp>
      <p:sp>
        <p:nvSpPr>
          <p:cNvPr id="13" name="Text Placeholder 10"/>
          <p:cNvSpPr>
            <a:spLocks noGrp="1"/>
          </p:cNvSpPr>
          <p:nvPr>
            <p:ph type="body" sz="quarter" idx="12"/>
          </p:nvPr>
        </p:nvSpPr>
        <p:spPr>
          <a:xfrm>
            <a:off x="6263180" y="4291914"/>
            <a:ext cx="3657600" cy="1657350"/>
          </a:xfrm>
        </p:spPr>
        <p:txBody>
          <a:bodyPr>
            <a:normAutofit/>
          </a:bodyPr>
          <a:lstStyle>
            <a:lvl1pPr>
              <a:defRPr sz="1400">
                <a:solidFill>
                  <a:srgbClr val="FFFFFF"/>
                </a:solidFill>
              </a:defRPr>
            </a:lvl1pPr>
            <a:lvl2pPr>
              <a:defRPr sz="1400">
                <a:solidFill>
                  <a:srgbClr val="FFFFFF"/>
                </a:solidFill>
              </a:defRPr>
            </a:lvl2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4061630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 Column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01CB8C3-8015-4669-9C62-A621F3389812}"/>
              </a:ext>
            </a:extLst>
          </p:cNvPr>
          <p:cNvSpPr>
            <a:spLocks noGrp="1"/>
          </p:cNvSpPr>
          <p:nvPr>
            <p:ph type="title" hasCustomPrompt="1"/>
          </p:nvPr>
        </p:nvSpPr>
        <p:spPr>
          <a:xfrm>
            <a:off x="838200" y="0"/>
            <a:ext cx="8087139" cy="1124624"/>
          </a:xfrm>
        </p:spPr>
        <p:txBody>
          <a:bodyPr/>
          <a:lstStyle>
            <a:lvl1pPr>
              <a:defRPr cap="all" baseline="0"/>
            </a:lvl1pPr>
          </a:lstStyle>
          <a:p>
            <a:r>
              <a:rPr lang="en-US" dirty="0" smtClean="0"/>
              <a:t>CLICK TO EDIT TITLE</a:t>
            </a:r>
            <a:endParaRPr lang="en-US" dirty="0"/>
          </a:p>
        </p:txBody>
      </p:sp>
      <p:sp>
        <p:nvSpPr>
          <p:cNvPr id="8" name="Slide Number Placeholder 2">
            <a:extLst>
              <a:ext uri="{FF2B5EF4-FFF2-40B4-BE49-F238E27FC236}">
                <a16:creationId xmlns:a16="http://schemas.microsoft.com/office/drawing/2014/main" id="{5349F433-93CA-4E17-A63A-16DB984D99D3}"/>
              </a:ext>
            </a:extLst>
          </p:cNvPr>
          <p:cNvSpPr>
            <a:spLocks noGrp="1"/>
          </p:cNvSpPr>
          <p:nvPr>
            <p:ph type="sldNum" sz="quarter" idx="10"/>
          </p:nvPr>
        </p:nvSpPr>
        <p:spPr>
          <a:xfrm>
            <a:off x="11013743" y="6198670"/>
            <a:ext cx="708736" cy="533817"/>
          </a:xfrm>
        </p:spPr>
        <p:txBody>
          <a:bodyPr/>
          <a:lstStyle/>
          <a:p>
            <a:fld id="{0D57BC21-61E1-407E-8026-3FA1F60E8A37}" type="slidenum">
              <a:rPr lang="en-IN" smtClean="0"/>
              <a:pPr/>
              <a:t>‹#›</a:t>
            </a:fld>
            <a:endParaRPr lang="en-IN" dirty="0"/>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58725" y="1928189"/>
            <a:ext cx="5088690" cy="362788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1821" y="2398120"/>
            <a:ext cx="5300658" cy="3157956"/>
          </a:xfrm>
          <a:prstGeom prst="rect">
            <a:avLst/>
          </a:prstGeom>
        </p:spPr>
      </p:pic>
      <p:sp>
        <p:nvSpPr>
          <p:cNvPr id="13" name="Text Placeholder 4"/>
          <p:cNvSpPr>
            <a:spLocks noGrp="1"/>
          </p:cNvSpPr>
          <p:nvPr>
            <p:ph type="body" sz="quarter" idx="11"/>
          </p:nvPr>
        </p:nvSpPr>
        <p:spPr>
          <a:xfrm>
            <a:off x="838200" y="1371601"/>
            <a:ext cx="5583621" cy="44910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300939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column no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DDE3B-37BB-4218-97D0-F077421CE75C}"/>
              </a:ext>
            </a:extLst>
          </p:cNvPr>
          <p:cNvSpPr>
            <a:spLocks noGrp="1"/>
          </p:cNvSpPr>
          <p:nvPr>
            <p:ph type="title" hasCustomPrompt="1"/>
          </p:nvPr>
        </p:nvSpPr>
        <p:spPr/>
        <p:txBody>
          <a:bodyPr>
            <a:normAutofit/>
          </a:bodyPr>
          <a:lstStyle>
            <a:lvl1pPr>
              <a:defRPr sz="3500" cap="all" baseline="0"/>
            </a:lvl1pPr>
          </a:lstStyle>
          <a:p>
            <a:r>
              <a:rPr lang="en-US" dirty="0" smtClean="0"/>
              <a:t>CLICK TO EDIT TITLE</a:t>
            </a:r>
            <a:endParaRPr lang="en-IN" dirty="0"/>
          </a:p>
        </p:txBody>
      </p:sp>
      <p:sp>
        <p:nvSpPr>
          <p:cNvPr id="3" name="Content Placeholder 2">
            <a:extLst>
              <a:ext uri="{FF2B5EF4-FFF2-40B4-BE49-F238E27FC236}">
                <a16:creationId xmlns:a16="http://schemas.microsoft.com/office/drawing/2014/main" id="{3584ACF9-C189-47F5-9CD7-2B0DCC40CD4B}"/>
              </a:ext>
            </a:extLst>
          </p:cNvPr>
          <p:cNvSpPr>
            <a:spLocks noGrp="1"/>
          </p:cNvSpPr>
          <p:nvPr>
            <p:ph idx="1"/>
          </p:nvPr>
        </p:nvSpPr>
        <p:spPr>
          <a:xfrm>
            <a:off x="838200" y="1391479"/>
            <a:ext cx="5050134" cy="4807192"/>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dirty="0"/>
          </a:p>
        </p:txBody>
      </p:sp>
      <p:sp>
        <p:nvSpPr>
          <p:cNvPr id="6" name="Slide Number Placeholder 5">
            <a:extLst>
              <a:ext uri="{FF2B5EF4-FFF2-40B4-BE49-F238E27FC236}">
                <a16:creationId xmlns:a16="http://schemas.microsoft.com/office/drawing/2014/main" id="{120D8E3C-595D-4DA6-AD56-4C912635EA59}"/>
              </a:ext>
            </a:extLst>
          </p:cNvPr>
          <p:cNvSpPr>
            <a:spLocks noGrp="1"/>
          </p:cNvSpPr>
          <p:nvPr>
            <p:ph type="sldNum" sz="quarter" idx="12"/>
          </p:nvPr>
        </p:nvSpPr>
        <p:spPr/>
        <p:txBody>
          <a:bodyPr/>
          <a:lstStyle/>
          <a:p>
            <a:fld id="{0D57BC21-61E1-407E-8026-3FA1F60E8A37}" type="slidenum">
              <a:rPr lang="en-IN" smtClean="0"/>
              <a:t>‹#›</a:t>
            </a:fld>
            <a:endParaRPr lang="en-IN" dirty="0"/>
          </a:p>
        </p:txBody>
      </p:sp>
      <p:sp>
        <p:nvSpPr>
          <p:cNvPr id="14" name="Content Placeholder 2">
            <a:extLst>
              <a:ext uri="{FF2B5EF4-FFF2-40B4-BE49-F238E27FC236}">
                <a16:creationId xmlns:a16="http://schemas.microsoft.com/office/drawing/2014/main" id="{2B0ADEFE-BA5A-404B-B14C-01F36A7554A4}"/>
              </a:ext>
            </a:extLst>
          </p:cNvPr>
          <p:cNvSpPr>
            <a:spLocks noGrp="1"/>
          </p:cNvSpPr>
          <p:nvPr>
            <p:ph idx="13"/>
          </p:nvPr>
        </p:nvSpPr>
        <p:spPr>
          <a:xfrm>
            <a:off x="6316232" y="1391479"/>
            <a:ext cx="5050134" cy="4807192"/>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dirty="0"/>
          </a:p>
        </p:txBody>
      </p:sp>
      <p:sp>
        <p:nvSpPr>
          <p:cNvPr id="16" name="Rectangle 15">
            <a:extLst>
              <a:ext uri="{FF2B5EF4-FFF2-40B4-BE49-F238E27FC236}">
                <a16:creationId xmlns:a16="http://schemas.microsoft.com/office/drawing/2014/main" id="{A042D63D-8975-4425-A4B0-18EBF9E7A88B}"/>
              </a:ext>
            </a:extLst>
          </p:cNvPr>
          <p:cNvSpPr/>
          <p:nvPr/>
        </p:nvSpPr>
        <p:spPr>
          <a:xfrm>
            <a:off x="8041491" y="4725524"/>
            <a:ext cx="2855560" cy="692497"/>
          </a:xfrm>
          <a:prstGeom prst="rect">
            <a:avLst/>
          </a:prstGeom>
        </p:spPr>
        <p:txBody>
          <a:bodyPr wrap="square">
            <a:spAutoFit/>
          </a:bodyPr>
          <a:lstStyle/>
          <a:p>
            <a:pPr algn="just"/>
            <a:r>
              <a:rPr lang="en-IN" sz="1200" dirty="0">
                <a:solidFill>
                  <a:schemeClr val="bg1"/>
                </a:solidFill>
              </a:rPr>
              <a:t>LOREM IPSUM</a:t>
            </a:r>
          </a:p>
          <a:p>
            <a:pPr algn="just"/>
            <a:endParaRPr lang="en-IN" sz="900" dirty="0">
              <a:solidFill>
                <a:schemeClr val="bg1"/>
              </a:solidFill>
            </a:endParaRPr>
          </a:p>
          <a:p>
            <a:pPr algn="just"/>
            <a:r>
              <a:rPr lang="en-IN" sz="900" dirty="0">
                <a:solidFill>
                  <a:schemeClr val="bg1"/>
                </a:solidFill>
              </a:rPr>
              <a:t>Lorem Ipsum is simply dummy text of the printing and typesetting industry.</a:t>
            </a:r>
            <a:endParaRPr lang="en-US" sz="900" dirty="0">
              <a:solidFill>
                <a:schemeClr val="bg1"/>
              </a:solidFill>
            </a:endParaRPr>
          </a:p>
        </p:txBody>
      </p:sp>
    </p:spTree>
    <p:extLst>
      <p:ext uri="{BB962C8B-B14F-4D97-AF65-F5344CB8AC3E}">
        <p14:creationId xmlns:p14="http://schemas.microsoft.com/office/powerpoint/2010/main" val="2002602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2 column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33C79E-A2C9-48CD-8D7D-CDE70481AE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39554" y="0"/>
            <a:ext cx="3325906" cy="6858000"/>
          </a:xfrm>
          <a:prstGeom prst="rect">
            <a:avLst/>
          </a:prstGeom>
        </p:spPr>
      </p:pic>
      <p:sp>
        <p:nvSpPr>
          <p:cNvPr id="2" name="Title 1">
            <a:extLst>
              <a:ext uri="{FF2B5EF4-FFF2-40B4-BE49-F238E27FC236}">
                <a16:creationId xmlns:a16="http://schemas.microsoft.com/office/drawing/2014/main" id="{2A3DDE3B-37BB-4218-97D0-F077421CE75C}"/>
              </a:ext>
            </a:extLst>
          </p:cNvPr>
          <p:cNvSpPr>
            <a:spLocks noGrp="1"/>
          </p:cNvSpPr>
          <p:nvPr>
            <p:ph type="title" hasCustomPrompt="1"/>
          </p:nvPr>
        </p:nvSpPr>
        <p:spPr/>
        <p:txBody>
          <a:bodyPr>
            <a:normAutofit/>
          </a:bodyPr>
          <a:lstStyle>
            <a:lvl1pPr>
              <a:defRPr sz="3500" cap="all" baseline="0"/>
            </a:lvl1pPr>
          </a:lstStyle>
          <a:p>
            <a:r>
              <a:rPr lang="en-US" dirty="0" smtClean="0"/>
              <a:t>CLICK TO EDIT TITLE</a:t>
            </a:r>
            <a:endParaRPr lang="en-IN" dirty="0"/>
          </a:p>
        </p:txBody>
      </p:sp>
      <p:sp>
        <p:nvSpPr>
          <p:cNvPr id="3" name="Content Placeholder 2">
            <a:extLst>
              <a:ext uri="{FF2B5EF4-FFF2-40B4-BE49-F238E27FC236}">
                <a16:creationId xmlns:a16="http://schemas.microsoft.com/office/drawing/2014/main" id="{3584ACF9-C189-47F5-9CD7-2B0DCC40CD4B}"/>
              </a:ext>
            </a:extLst>
          </p:cNvPr>
          <p:cNvSpPr>
            <a:spLocks noGrp="1"/>
          </p:cNvSpPr>
          <p:nvPr>
            <p:ph idx="1"/>
          </p:nvPr>
        </p:nvSpPr>
        <p:spPr>
          <a:xfrm>
            <a:off x="838200" y="1408386"/>
            <a:ext cx="3432349" cy="4790284"/>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dirty="0"/>
          </a:p>
        </p:txBody>
      </p:sp>
      <p:sp>
        <p:nvSpPr>
          <p:cNvPr id="6" name="Slide Number Placeholder 5">
            <a:extLst>
              <a:ext uri="{FF2B5EF4-FFF2-40B4-BE49-F238E27FC236}">
                <a16:creationId xmlns:a16="http://schemas.microsoft.com/office/drawing/2014/main" id="{120D8E3C-595D-4DA6-AD56-4C912635EA59}"/>
              </a:ext>
            </a:extLst>
          </p:cNvPr>
          <p:cNvSpPr>
            <a:spLocks noGrp="1"/>
          </p:cNvSpPr>
          <p:nvPr>
            <p:ph type="sldNum" sz="quarter" idx="12"/>
          </p:nvPr>
        </p:nvSpPr>
        <p:spPr/>
        <p:txBody>
          <a:bodyPr/>
          <a:lstStyle/>
          <a:p>
            <a:fld id="{0D57BC21-61E1-407E-8026-3FA1F60E8A37}" type="slidenum">
              <a:rPr lang="en-IN" smtClean="0"/>
              <a:t>‹#›</a:t>
            </a:fld>
            <a:endParaRPr lang="en-IN" dirty="0"/>
          </a:p>
        </p:txBody>
      </p:sp>
      <p:sp>
        <p:nvSpPr>
          <p:cNvPr id="14" name="Content Placeholder 2">
            <a:extLst>
              <a:ext uri="{FF2B5EF4-FFF2-40B4-BE49-F238E27FC236}">
                <a16:creationId xmlns:a16="http://schemas.microsoft.com/office/drawing/2014/main" id="{2B0ADEFE-BA5A-404B-B14C-01F36A7554A4}"/>
              </a:ext>
            </a:extLst>
          </p:cNvPr>
          <p:cNvSpPr>
            <a:spLocks noGrp="1"/>
          </p:cNvSpPr>
          <p:nvPr>
            <p:ph idx="13"/>
          </p:nvPr>
        </p:nvSpPr>
        <p:spPr>
          <a:xfrm>
            <a:off x="8546961" y="1408386"/>
            <a:ext cx="3432349" cy="4790284"/>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dirty="0"/>
          </a:p>
        </p:txBody>
      </p:sp>
    </p:spTree>
    <p:extLst>
      <p:ext uri="{BB962C8B-B14F-4D97-AF65-F5344CB8AC3E}">
        <p14:creationId xmlns:p14="http://schemas.microsoft.com/office/powerpoint/2010/main" val="529477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no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DDE3B-37BB-4218-97D0-F077421CE75C}"/>
              </a:ext>
            </a:extLst>
          </p:cNvPr>
          <p:cNvSpPr>
            <a:spLocks noGrp="1"/>
          </p:cNvSpPr>
          <p:nvPr>
            <p:ph type="title" hasCustomPrompt="1"/>
          </p:nvPr>
        </p:nvSpPr>
        <p:spPr/>
        <p:txBody>
          <a:bodyPr>
            <a:normAutofit/>
          </a:bodyPr>
          <a:lstStyle>
            <a:lvl1pPr>
              <a:defRPr sz="3500" cap="all" baseline="0"/>
            </a:lvl1pPr>
          </a:lstStyle>
          <a:p>
            <a:r>
              <a:rPr lang="en-US" dirty="0" smtClean="0"/>
              <a:t>CLICK TO EDIT TITLE</a:t>
            </a:r>
            <a:endParaRPr lang="en-IN" dirty="0"/>
          </a:p>
        </p:txBody>
      </p:sp>
      <p:sp>
        <p:nvSpPr>
          <p:cNvPr id="3" name="Content Placeholder 2">
            <a:extLst>
              <a:ext uri="{FF2B5EF4-FFF2-40B4-BE49-F238E27FC236}">
                <a16:creationId xmlns:a16="http://schemas.microsoft.com/office/drawing/2014/main" id="{3584ACF9-C189-47F5-9CD7-2B0DCC40CD4B}"/>
              </a:ext>
            </a:extLst>
          </p:cNvPr>
          <p:cNvSpPr>
            <a:spLocks noGrp="1"/>
          </p:cNvSpPr>
          <p:nvPr>
            <p:ph idx="1"/>
          </p:nvPr>
        </p:nvSpPr>
        <p:spPr>
          <a:xfrm>
            <a:off x="838200" y="1341785"/>
            <a:ext cx="3209343" cy="4856886"/>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dirty="0"/>
          </a:p>
        </p:txBody>
      </p:sp>
      <p:sp>
        <p:nvSpPr>
          <p:cNvPr id="6" name="Slide Number Placeholder 5">
            <a:extLst>
              <a:ext uri="{FF2B5EF4-FFF2-40B4-BE49-F238E27FC236}">
                <a16:creationId xmlns:a16="http://schemas.microsoft.com/office/drawing/2014/main" id="{120D8E3C-595D-4DA6-AD56-4C912635EA59}"/>
              </a:ext>
            </a:extLst>
          </p:cNvPr>
          <p:cNvSpPr>
            <a:spLocks noGrp="1"/>
          </p:cNvSpPr>
          <p:nvPr>
            <p:ph type="sldNum" sz="quarter" idx="12"/>
          </p:nvPr>
        </p:nvSpPr>
        <p:spPr/>
        <p:txBody>
          <a:bodyPr/>
          <a:lstStyle/>
          <a:p>
            <a:fld id="{0D57BC21-61E1-407E-8026-3FA1F60E8A37}" type="slidenum">
              <a:rPr lang="en-IN" smtClean="0"/>
              <a:t>‹#›</a:t>
            </a:fld>
            <a:endParaRPr lang="en-IN" dirty="0"/>
          </a:p>
        </p:txBody>
      </p:sp>
      <p:sp>
        <p:nvSpPr>
          <p:cNvPr id="14" name="Content Placeholder 2">
            <a:extLst>
              <a:ext uri="{FF2B5EF4-FFF2-40B4-BE49-F238E27FC236}">
                <a16:creationId xmlns:a16="http://schemas.microsoft.com/office/drawing/2014/main" id="{2B0ADEFE-BA5A-404B-B14C-01F36A7554A4}"/>
              </a:ext>
            </a:extLst>
          </p:cNvPr>
          <p:cNvSpPr>
            <a:spLocks noGrp="1"/>
          </p:cNvSpPr>
          <p:nvPr>
            <p:ph idx="13"/>
          </p:nvPr>
        </p:nvSpPr>
        <p:spPr>
          <a:xfrm>
            <a:off x="8145288" y="1341785"/>
            <a:ext cx="3209343" cy="4856886"/>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dirty="0"/>
          </a:p>
        </p:txBody>
      </p:sp>
      <p:sp>
        <p:nvSpPr>
          <p:cNvPr id="16" name="Rectangle 15">
            <a:extLst>
              <a:ext uri="{FF2B5EF4-FFF2-40B4-BE49-F238E27FC236}">
                <a16:creationId xmlns:a16="http://schemas.microsoft.com/office/drawing/2014/main" id="{A042D63D-8975-4425-A4B0-18EBF9E7A88B}"/>
              </a:ext>
            </a:extLst>
          </p:cNvPr>
          <p:cNvSpPr/>
          <p:nvPr/>
        </p:nvSpPr>
        <p:spPr>
          <a:xfrm>
            <a:off x="8041491" y="4725524"/>
            <a:ext cx="2855560" cy="692497"/>
          </a:xfrm>
          <a:prstGeom prst="rect">
            <a:avLst/>
          </a:prstGeom>
        </p:spPr>
        <p:txBody>
          <a:bodyPr wrap="square">
            <a:spAutoFit/>
          </a:bodyPr>
          <a:lstStyle/>
          <a:p>
            <a:pPr algn="just"/>
            <a:r>
              <a:rPr lang="en-IN" sz="1200" dirty="0">
                <a:solidFill>
                  <a:schemeClr val="bg1"/>
                </a:solidFill>
              </a:rPr>
              <a:t>LOREM IPSUM</a:t>
            </a:r>
          </a:p>
          <a:p>
            <a:pPr algn="just"/>
            <a:endParaRPr lang="en-IN" sz="900" dirty="0">
              <a:solidFill>
                <a:schemeClr val="bg1"/>
              </a:solidFill>
            </a:endParaRPr>
          </a:p>
          <a:p>
            <a:pPr algn="just"/>
            <a:r>
              <a:rPr lang="en-IN" sz="900" dirty="0">
                <a:solidFill>
                  <a:schemeClr val="bg1"/>
                </a:solidFill>
              </a:rPr>
              <a:t>Lorem Ipsum is simply dummy text of the printing and typesetting industry.</a:t>
            </a:r>
            <a:endParaRPr lang="en-US" sz="900" dirty="0">
              <a:solidFill>
                <a:schemeClr val="bg1"/>
              </a:solidFill>
            </a:endParaRPr>
          </a:p>
        </p:txBody>
      </p:sp>
      <p:sp>
        <p:nvSpPr>
          <p:cNvPr id="17" name="Content Placeholder 2">
            <a:extLst>
              <a:ext uri="{FF2B5EF4-FFF2-40B4-BE49-F238E27FC236}">
                <a16:creationId xmlns:a16="http://schemas.microsoft.com/office/drawing/2014/main" id="{CA323D14-0D41-4405-B9B2-6C3F05545CCA}"/>
              </a:ext>
            </a:extLst>
          </p:cNvPr>
          <p:cNvSpPr>
            <a:spLocks noGrp="1"/>
          </p:cNvSpPr>
          <p:nvPr>
            <p:ph idx="14"/>
          </p:nvPr>
        </p:nvSpPr>
        <p:spPr>
          <a:xfrm>
            <a:off x="4491744" y="1341784"/>
            <a:ext cx="3209343" cy="4856886"/>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dirty="0"/>
          </a:p>
        </p:txBody>
      </p:sp>
    </p:spTree>
    <p:extLst>
      <p:ext uri="{BB962C8B-B14F-4D97-AF65-F5344CB8AC3E}">
        <p14:creationId xmlns:p14="http://schemas.microsoft.com/office/powerpoint/2010/main" val="4037213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DDE3B-37BB-4218-97D0-F077421CE75C}"/>
              </a:ext>
            </a:extLst>
          </p:cNvPr>
          <p:cNvSpPr>
            <a:spLocks noGrp="1"/>
          </p:cNvSpPr>
          <p:nvPr>
            <p:ph type="title" hasCustomPrompt="1"/>
          </p:nvPr>
        </p:nvSpPr>
        <p:spPr/>
        <p:txBody>
          <a:bodyPr>
            <a:normAutofit/>
          </a:bodyPr>
          <a:lstStyle>
            <a:lvl1pPr>
              <a:defRPr sz="3500" cap="all" baseline="0"/>
            </a:lvl1pPr>
          </a:lstStyle>
          <a:p>
            <a:r>
              <a:rPr lang="en-US" dirty="0" smtClean="0"/>
              <a:t>CLICK TO EDIT TITLE</a:t>
            </a:r>
            <a:endParaRPr lang="en-IN" dirty="0"/>
          </a:p>
        </p:txBody>
      </p:sp>
      <p:sp>
        <p:nvSpPr>
          <p:cNvPr id="6" name="Slide Number Placeholder 5">
            <a:extLst>
              <a:ext uri="{FF2B5EF4-FFF2-40B4-BE49-F238E27FC236}">
                <a16:creationId xmlns:a16="http://schemas.microsoft.com/office/drawing/2014/main" id="{120D8E3C-595D-4DA6-AD56-4C912635EA59}"/>
              </a:ext>
            </a:extLst>
          </p:cNvPr>
          <p:cNvSpPr>
            <a:spLocks noGrp="1"/>
          </p:cNvSpPr>
          <p:nvPr>
            <p:ph type="sldNum" sz="quarter" idx="12"/>
          </p:nvPr>
        </p:nvSpPr>
        <p:spPr/>
        <p:txBody>
          <a:bodyPr/>
          <a:lstStyle/>
          <a:p>
            <a:fld id="{0D57BC21-61E1-407E-8026-3FA1F60E8A37}" type="slidenum">
              <a:rPr lang="en-IN" smtClean="0"/>
              <a:t>‹#›</a:t>
            </a:fld>
            <a:endParaRPr lang="en-IN" dirty="0"/>
          </a:p>
        </p:txBody>
      </p:sp>
      <p:sp>
        <p:nvSpPr>
          <p:cNvPr id="14" name="Content Placeholder 2">
            <a:extLst>
              <a:ext uri="{FF2B5EF4-FFF2-40B4-BE49-F238E27FC236}">
                <a16:creationId xmlns:a16="http://schemas.microsoft.com/office/drawing/2014/main" id="{2B0ADEFE-BA5A-404B-B14C-01F36A7554A4}"/>
              </a:ext>
            </a:extLst>
          </p:cNvPr>
          <p:cNvSpPr>
            <a:spLocks noGrp="1"/>
          </p:cNvSpPr>
          <p:nvPr>
            <p:ph idx="13"/>
          </p:nvPr>
        </p:nvSpPr>
        <p:spPr>
          <a:xfrm>
            <a:off x="4794832" y="1341784"/>
            <a:ext cx="3695984" cy="474930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dirty="0"/>
          </a:p>
        </p:txBody>
      </p:sp>
      <p:sp>
        <p:nvSpPr>
          <p:cNvPr id="16" name="Rectangle 15">
            <a:extLst>
              <a:ext uri="{FF2B5EF4-FFF2-40B4-BE49-F238E27FC236}">
                <a16:creationId xmlns:a16="http://schemas.microsoft.com/office/drawing/2014/main" id="{A042D63D-8975-4425-A4B0-18EBF9E7A88B}"/>
              </a:ext>
            </a:extLst>
          </p:cNvPr>
          <p:cNvSpPr/>
          <p:nvPr/>
        </p:nvSpPr>
        <p:spPr>
          <a:xfrm>
            <a:off x="8041491" y="4725524"/>
            <a:ext cx="2855560" cy="692497"/>
          </a:xfrm>
          <a:prstGeom prst="rect">
            <a:avLst/>
          </a:prstGeom>
        </p:spPr>
        <p:txBody>
          <a:bodyPr wrap="square">
            <a:spAutoFit/>
          </a:bodyPr>
          <a:lstStyle/>
          <a:p>
            <a:pPr algn="just"/>
            <a:r>
              <a:rPr lang="en-IN" sz="1200" dirty="0">
                <a:solidFill>
                  <a:schemeClr val="bg1"/>
                </a:solidFill>
              </a:rPr>
              <a:t>LOREM IPSUM</a:t>
            </a:r>
          </a:p>
          <a:p>
            <a:pPr algn="just"/>
            <a:endParaRPr lang="en-IN" sz="900" dirty="0">
              <a:solidFill>
                <a:schemeClr val="bg1"/>
              </a:solidFill>
            </a:endParaRPr>
          </a:p>
          <a:p>
            <a:pPr algn="just"/>
            <a:r>
              <a:rPr lang="en-IN" sz="900" dirty="0">
                <a:solidFill>
                  <a:schemeClr val="bg1"/>
                </a:solidFill>
              </a:rPr>
              <a:t>Lorem Ipsum is simply dummy text of the printing and typesetting industry.</a:t>
            </a:r>
            <a:endParaRPr lang="en-US" sz="900" dirty="0">
              <a:solidFill>
                <a:schemeClr val="bg1"/>
              </a:solidFill>
            </a:endParaRPr>
          </a:p>
        </p:txBody>
      </p:sp>
      <p:sp>
        <p:nvSpPr>
          <p:cNvPr id="17" name="Content Placeholder 2">
            <a:extLst>
              <a:ext uri="{FF2B5EF4-FFF2-40B4-BE49-F238E27FC236}">
                <a16:creationId xmlns:a16="http://schemas.microsoft.com/office/drawing/2014/main" id="{CA323D14-0D41-4405-B9B2-6C3F05545CCA}"/>
              </a:ext>
            </a:extLst>
          </p:cNvPr>
          <p:cNvSpPr>
            <a:spLocks noGrp="1"/>
          </p:cNvSpPr>
          <p:nvPr>
            <p:ph idx="14"/>
          </p:nvPr>
        </p:nvSpPr>
        <p:spPr>
          <a:xfrm>
            <a:off x="838199" y="1341785"/>
            <a:ext cx="3632667" cy="474930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dirty="0"/>
          </a:p>
        </p:txBody>
      </p:sp>
      <p:sp>
        <p:nvSpPr>
          <p:cNvPr id="18" name="Round Diagonal Corner Rectangle 14">
            <a:extLst>
              <a:ext uri="{FF2B5EF4-FFF2-40B4-BE49-F238E27FC236}">
                <a16:creationId xmlns:a16="http://schemas.microsoft.com/office/drawing/2014/main" id="{F277209F-3B08-4619-B789-0785FAAE121B}"/>
              </a:ext>
            </a:extLst>
          </p:cNvPr>
          <p:cNvSpPr/>
          <p:nvPr/>
        </p:nvSpPr>
        <p:spPr>
          <a:xfrm>
            <a:off x="8919882" y="1779440"/>
            <a:ext cx="3272118" cy="4007223"/>
          </a:xfrm>
          <a:prstGeom prst="round2Diag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41490" y="1475517"/>
            <a:ext cx="4760109" cy="4345285"/>
          </a:xfrm>
          <a:prstGeom prst="rect">
            <a:avLst/>
          </a:prstGeom>
        </p:spPr>
      </p:pic>
      <p:sp>
        <p:nvSpPr>
          <p:cNvPr id="19" name="Rectangle 18">
            <a:extLst>
              <a:ext uri="{FF2B5EF4-FFF2-40B4-BE49-F238E27FC236}">
                <a16:creationId xmlns:a16="http://schemas.microsoft.com/office/drawing/2014/main" id="{9B5F4E07-BE33-408D-9D66-25EF31E49159}"/>
              </a:ext>
            </a:extLst>
          </p:cNvPr>
          <p:cNvSpPr/>
          <p:nvPr/>
        </p:nvSpPr>
        <p:spPr>
          <a:xfrm>
            <a:off x="8628993" y="2433491"/>
            <a:ext cx="3573518" cy="2521654"/>
          </a:xfrm>
          <a:prstGeom prst="rect">
            <a:avLst/>
          </a:prstGeom>
          <a:blipFill dpi="0" rotWithShape="1">
            <a:blip r:embed="rId3"/>
            <a:srcRect/>
            <a:tile tx="0" ty="0" sx="70000" sy="7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4034989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rrows">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752"/>
            <a:ext cx="12192000" cy="6920752"/>
          </a:xfrm>
          <a:prstGeom prst="rect">
            <a:avLst/>
          </a:prstGeom>
        </p:spPr>
      </p:pic>
      <p:sp>
        <p:nvSpPr>
          <p:cNvPr id="2" name="Title 1">
            <a:extLst>
              <a:ext uri="{FF2B5EF4-FFF2-40B4-BE49-F238E27FC236}">
                <a16:creationId xmlns:a16="http://schemas.microsoft.com/office/drawing/2014/main" id="{2A3DDE3B-37BB-4218-97D0-F077421CE75C}"/>
              </a:ext>
            </a:extLst>
          </p:cNvPr>
          <p:cNvSpPr>
            <a:spLocks noGrp="1"/>
          </p:cNvSpPr>
          <p:nvPr>
            <p:ph type="title" hasCustomPrompt="1"/>
          </p:nvPr>
        </p:nvSpPr>
        <p:spPr>
          <a:xfrm>
            <a:off x="336178" y="480329"/>
            <a:ext cx="10515600" cy="1325563"/>
          </a:xfrm>
        </p:spPr>
        <p:txBody>
          <a:bodyPr>
            <a:normAutofit/>
          </a:bodyPr>
          <a:lstStyle>
            <a:lvl1pPr>
              <a:defRPr sz="3500" cap="all" baseline="0"/>
            </a:lvl1pPr>
          </a:lstStyle>
          <a:p>
            <a:r>
              <a:rPr lang="en-US" dirty="0" smtClean="0"/>
              <a:t>CLICK TO EDIT TITLE</a:t>
            </a:r>
            <a:endParaRPr lang="en-IN" dirty="0"/>
          </a:p>
        </p:txBody>
      </p:sp>
      <p:sp>
        <p:nvSpPr>
          <p:cNvPr id="6" name="Slide Number Placeholder 5">
            <a:extLst>
              <a:ext uri="{FF2B5EF4-FFF2-40B4-BE49-F238E27FC236}">
                <a16:creationId xmlns:a16="http://schemas.microsoft.com/office/drawing/2014/main" id="{120D8E3C-595D-4DA6-AD56-4C912635EA59}"/>
              </a:ext>
            </a:extLst>
          </p:cNvPr>
          <p:cNvSpPr>
            <a:spLocks noGrp="1"/>
          </p:cNvSpPr>
          <p:nvPr>
            <p:ph type="sldNum" sz="quarter" idx="12"/>
          </p:nvPr>
        </p:nvSpPr>
        <p:spPr/>
        <p:txBody>
          <a:bodyPr/>
          <a:lstStyle/>
          <a:p>
            <a:fld id="{0D57BC21-61E1-407E-8026-3FA1F60E8A37}" type="slidenum">
              <a:rPr lang="en-IN" smtClean="0"/>
              <a:t>‹#›</a:t>
            </a:fld>
            <a:endParaRPr lang="en-IN" dirty="0"/>
          </a:p>
        </p:txBody>
      </p:sp>
      <p:sp>
        <p:nvSpPr>
          <p:cNvPr id="5" name="Text Placeholder 4"/>
          <p:cNvSpPr>
            <a:spLocks noGrp="1"/>
          </p:cNvSpPr>
          <p:nvPr>
            <p:ph type="body" sz="quarter" idx="13"/>
          </p:nvPr>
        </p:nvSpPr>
        <p:spPr>
          <a:xfrm>
            <a:off x="4849813" y="2178050"/>
            <a:ext cx="3854450" cy="958850"/>
          </a:xfrm>
        </p:spPr>
        <p:txBody>
          <a:bodyPr>
            <a:normAutofit/>
          </a:bodyPr>
          <a:lstStyle>
            <a:lvl1pPr>
              <a:defRPr sz="1000">
                <a:solidFill>
                  <a:schemeClr val="bg1"/>
                </a:solidFill>
              </a:defRPr>
            </a:lvl1pPr>
          </a:lstStyle>
          <a:p>
            <a:pPr lvl="0"/>
            <a:r>
              <a:rPr lang="en-US" smtClean="0"/>
              <a:t>Edit Master text styles</a:t>
            </a:r>
          </a:p>
        </p:txBody>
      </p:sp>
      <p:sp>
        <p:nvSpPr>
          <p:cNvPr id="13" name="Text Placeholder 4"/>
          <p:cNvSpPr>
            <a:spLocks noGrp="1"/>
          </p:cNvSpPr>
          <p:nvPr>
            <p:ph type="body" sz="quarter" idx="14"/>
          </p:nvPr>
        </p:nvSpPr>
        <p:spPr>
          <a:xfrm>
            <a:off x="5047036" y="3509058"/>
            <a:ext cx="3496329" cy="958850"/>
          </a:xfrm>
        </p:spPr>
        <p:txBody>
          <a:bodyPr>
            <a:normAutofit/>
          </a:bodyPr>
          <a:lstStyle>
            <a:lvl1pPr>
              <a:defRPr sz="1000">
                <a:solidFill>
                  <a:schemeClr val="bg1"/>
                </a:solidFill>
              </a:defRPr>
            </a:lvl1pPr>
          </a:lstStyle>
          <a:p>
            <a:pPr lvl="0"/>
            <a:r>
              <a:rPr lang="en-US" smtClean="0"/>
              <a:t>Edit Master text styles</a:t>
            </a:r>
          </a:p>
        </p:txBody>
      </p:sp>
      <p:sp>
        <p:nvSpPr>
          <p:cNvPr id="15" name="Text Placeholder 4"/>
          <p:cNvSpPr>
            <a:spLocks noGrp="1"/>
          </p:cNvSpPr>
          <p:nvPr>
            <p:ph type="body" sz="quarter" idx="15"/>
          </p:nvPr>
        </p:nvSpPr>
        <p:spPr>
          <a:xfrm>
            <a:off x="5477343" y="4903321"/>
            <a:ext cx="2904657" cy="958850"/>
          </a:xfrm>
        </p:spPr>
        <p:txBody>
          <a:bodyPr>
            <a:normAutofit/>
          </a:bodyPr>
          <a:lstStyle>
            <a:lvl1pPr>
              <a:defRPr sz="1000">
                <a:solidFill>
                  <a:schemeClr val="bg1"/>
                </a:solidFill>
              </a:defRPr>
            </a:lvl1pPr>
          </a:lstStyle>
          <a:p>
            <a:pPr lvl="0"/>
            <a:r>
              <a:rPr lang="en-US" smtClean="0"/>
              <a:t>Edit Master text styles</a:t>
            </a:r>
          </a:p>
        </p:txBody>
      </p:sp>
      <p:sp>
        <p:nvSpPr>
          <p:cNvPr id="21" name="Text Placeholder 4"/>
          <p:cNvSpPr>
            <a:spLocks noGrp="1"/>
          </p:cNvSpPr>
          <p:nvPr>
            <p:ph type="body" sz="quarter" idx="16"/>
          </p:nvPr>
        </p:nvSpPr>
        <p:spPr>
          <a:xfrm>
            <a:off x="89647" y="3373096"/>
            <a:ext cx="2286000" cy="912033"/>
          </a:xfrm>
        </p:spPr>
        <p:txBody>
          <a:bodyPr>
            <a:normAutofit/>
          </a:bodyPr>
          <a:lstStyle>
            <a:lvl1pPr>
              <a:defRPr sz="1000">
                <a:solidFill>
                  <a:schemeClr val="bg1"/>
                </a:solidFill>
              </a:defRPr>
            </a:lvl1pPr>
          </a:lstStyle>
          <a:p>
            <a:pPr lvl="0"/>
            <a:r>
              <a:rPr lang="en-US" smtClean="0"/>
              <a:t>Edit Master text styles</a:t>
            </a:r>
          </a:p>
        </p:txBody>
      </p:sp>
      <p:sp>
        <p:nvSpPr>
          <p:cNvPr id="22" name="Text Placeholder 4"/>
          <p:cNvSpPr>
            <a:spLocks noGrp="1"/>
          </p:cNvSpPr>
          <p:nvPr>
            <p:ph type="body" sz="quarter" idx="17"/>
          </p:nvPr>
        </p:nvSpPr>
        <p:spPr>
          <a:xfrm>
            <a:off x="89647" y="4679203"/>
            <a:ext cx="1837765" cy="958850"/>
          </a:xfrm>
        </p:spPr>
        <p:txBody>
          <a:bodyPr>
            <a:normAutofit/>
          </a:bodyPr>
          <a:lstStyle>
            <a:lvl1pPr>
              <a:defRPr sz="1000">
                <a:solidFill>
                  <a:schemeClr val="bg1"/>
                </a:solidFill>
              </a:defRPr>
            </a:lvl1pPr>
          </a:lstStyle>
          <a:p>
            <a:pPr lvl="0"/>
            <a:r>
              <a:rPr lang="en-US" smtClean="0"/>
              <a:t>Edit Master text styles</a:t>
            </a:r>
          </a:p>
        </p:txBody>
      </p:sp>
      <p:sp>
        <p:nvSpPr>
          <p:cNvPr id="8" name="Text Placeholder 7"/>
          <p:cNvSpPr>
            <a:spLocks noGrp="1"/>
          </p:cNvSpPr>
          <p:nvPr>
            <p:ph type="body" sz="quarter" idx="18"/>
          </p:nvPr>
        </p:nvSpPr>
        <p:spPr>
          <a:xfrm>
            <a:off x="169863" y="2035175"/>
            <a:ext cx="3128962" cy="1101725"/>
          </a:xfrm>
        </p:spPr>
        <p:txBody>
          <a:bodyPr/>
          <a:lstStyle/>
          <a:p>
            <a:pPr lvl="0"/>
            <a:r>
              <a:rPr lang="en-US" smtClean="0"/>
              <a:t>Edit Master text styles</a:t>
            </a:r>
          </a:p>
        </p:txBody>
      </p:sp>
    </p:spTree>
    <p:extLst>
      <p:ext uri="{BB962C8B-B14F-4D97-AF65-F5344CB8AC3E}">
        <p14:creationId xmlns:p14="http://schemas.microsoft.com/office/powerpoint/2010/main" val="2813867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C46-F0F3-4CBC-98EF-4378C2A2A6E0}"/>
              </a:ext>
            </a:extLst>
          </p:cNvPr>
          <p:cNvSpPr>
            <a:spLocks noGrp="1"/>
          </p:cNvSpPr>
          <p:nvPr>
            <p:ph type="title"/>
          </p:nvPr>
        </p:nvSpPr>
        <p:spPr/>
        <p:txBody>
          <a:bodyPr/>
          <a:lstStyle>
            <a:lvl1pPr>
              <a:defRPr cap="all" baseline="0"/>
            </a:lvl1pPr>
          </a:lstStyle>
          <a:p>
            <a:r>
              <a:rPr lang="en-US" dirty="0" smtClean="0"/>
              <a:t>Click to edit</a:t>
            </a:r>
            <a:endParaRPr lang="en-IN" dirty="0"/>
          </a:p>
        </p:txBody>
      </p:sp>
      <p:sp>
        <p:nvSpPr>
          <p:cNvPr id="5" name="Slide Number Placeholder 4">
            <a:extLst>
              <a:ext uri="{FF2B5EF4-FFF2-40B4-BE49-F238E27FC236}">
                <a16:creationId xmlns:a16="http://schemas.microsoft.com/office/drawing/2014/main" id="{E0DC2B58-0EA5-47F2-80C6-F8A1A0A266B5}"/>
              </a:ext>
            </a:extLst>
          </p:cNvPr>
          <p:cNvSpPr>
            <a:spLocks noGrp="1"/>
          </p:cNvSpPr>
          <p:nvPr>
            <p:ph type="sldNum" sz="quarter" idx="12"/>
          </p:nvPr>
        </p:nvSpPr>
        <p:spPr/>
        <p:txBody>
          <a:bodyPr/>
          <a:lstStyle/>
          <a:p>
            <a:fld id="{0D57BC21-61E1-407E-8026-3FA1F60E8A37}" type="slidenum">
              <a:rPr lang="en-IN" smtClean="0"/>
              <a:t>‹#›</a:t>
            </a:fld>
            <a:endParaRPr lang="en-IN" dirty="0"/>
          </a:p>
        </p:txBody>
      </p:sp>
    </p:spTree>
    <p:extLst>
      <p:ext uri="{BB962C8B-B14F-4D97-AF65-F5344CB8AC3E}">
        <p14:creationId xmlns:p14="http://schemas.microsoft.com/office/powerpoint/2010/main" val="3584924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908A13-D08B-44E2-A46E-28A0AFB58521}"/>
              </a:ext>
            </a:extLst>
          </p:cNvPr>
          <p:cNvSpPr>
            <a:spLocks noGrp="1"/>
          </p:cNvSpPr>
          <p:nvPr>
            <p:ph type="sldNum" sz="quarter" idx="12"/>
          </p:nvPr>
        </p:nvSpPr>
        <p:spPr/>
        <p:txBody>
          <a:bodyPr/>
          <a:lstStyle/>
          <a:p>
            <a:fld id="{0D57BC21-61E1-407E-8026-3FA1F60E8A37}" type="slidenum">
              <a:rPr lang="en-IN" smtClean="0"/>
              <a:t>‹#›</a:t>
            </a:fld>
            <a:endParaRPr lang="en-IN" dirty="0"/>
          </a:p>
        </p:txBody>
      </p:sp>
    </p:spTree>
    <p:extLst>
      <p:ext uri="{BB962C8B-B14F-4D97-AF65-F5344CB8AC3E}">
        <p14:creationId xmlns:p14="http://schemas.microsoft.com/office/powerpoint/2010/main" val="814167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dirty="0" smtClean="0"/>
              <a:t>CLICK TO EDIT TITLE</a:t>
            </a:r>
            <a:endParaRPr lang="en-GB" dirty="0"/>
          </a:p>
        </p:txBody>
      </p:sp>
      <p:sp>
        <p:nvSpPr>
          <p:cNvPr id="3" name="Slide Number Placeholder 2"/>
          <p:cNvSpPr>
            <a:spLocks noGrp="1"/>
          </p:cNvSpPr>
          <p:nvPr>
            <p:ph type="sldNum" sz="quarter" idx="10"/>
          </p:nvPr>
        </p:nvSpPr>
        <p:spPr/>
        <p:txBody>
          <a:bodyPr/>
          <a:lstStyle/>
          <a:p>
            <a:fld id="{0D57BC21-61E1-407E-8026-3FA1F60E8A37}" type="slidenum">
              <a:rPr lang="en-IN" smtClean="0"/>
              <a:pPr/>
              <a:t>‹#›</a:t>
            </a:fld>
            <a:endParaRPr lang="en-IN" dirty="0"/>
          </a:p>
        </p:txBody>
      </p:sp>
      <p:sp>
        <p:nvSpPr>
          <p:cNvPr id="13" name="Table Placeholder 12"/>
          <p:cNvSpPr>
            <a:spLocks noGrp="1"/>
          </p:cNvSpPr>
          <p:nvPr>
            <p:ph type="tbl" sz="quarter" idx="11"/>
          </p:nvPr>
        </p:nvSpPr>
        <p:spPr>
          <a:xfrm>
            <a:off x="5199063" y="1430337"/>
            <a:ext cx="6523037" cy="3790950"/>
          </a:xfrm>
        </p:spPr>
        <p:txBody>
          <a:bodyPr/>
          <a:lstStyle/>
          <a:p>
            <a:r>
              <a:rPr lang="en-US" dirty="0" smtClean="0"/>
              <a:t>Click icon to add table</a:t>
            </a:r>
            <a:endParaRPr lang="en-GB" dirty="0"/>
          </a:p>
        </p:txBody>
      </p:sp>
      <p:sp>
        <p:nvSpPr>
          <p:cNvPr id="6" name="Text Placeholder 5"/>
          <p:cNvSpPr>
            <a:spLocks noGrp="1"/>
          </p:cNvSpPr>
          <p:nvPr>
            <p:ph type="body" sz="quarter" idx="12"/>
          </p:nvPr>
        </p:nvSpPr>
        <p:spPr>
          <a:xfrm>
            <a:off x="838200" y="1430337"/>
            <a:ext cx="4137025" cy="1730375"/>
          </a:xfrm>
        </p:spPr>
        <p:txBody>
          <a:bodyPr>
            <a:normAutofit/>
          </a:bodyPr>
          <a:lstStyle>
            <a:lvl1pPr>
              <a:defRPr sz="2000"/>
            </a:lvl1pPr>
            <a:lvl2pPr>
              <a:defRPr sz="1800"/>
            </a:lvl2pPr>
            <a:lvl3pPr>
              <a:defRPr sz="1600"/>
            </a:lvl3pPr>
            <a:lvl4pPr>
              <a:defRPr sz="14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7"/>
          <p:cNvSpPr>
            <a:spLocks noGrp="1"/>
          </p:cNvSpPr>
          <p:nvPr>
            <p:ph type="body" sz="quarter" idx="13"/>
          </p:nvPr>
        </p:nvSpPr>
        <p:spPr>
          <a:xfrm>
            <a:off x="838200" y="3411537"/>
            <a:ext cx="4137025" cy="1809750"/>
          </a:xfrm>
        </p:spPr>
        <p:txBody>
          <a:bodyPr>
            <a:normAutofit/>
          </a:bodyPr>
          <a:lstStyle>
            <a:lvl1pPr>
              <a:defRPr sz="2000"/>
            </a:lvl1pPr>
            <a:lvl2pPr>
              <a:defRPr sz="1800"/>
            </a:lvl2pPr>
            <a:lvl3pPr>
              <a:defRPr sz="1600"/>
            </a:lvl3pPr>
            <a:lvl4pPr>
              <a:defRPr sz="14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306926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B8C3-8015-4669-9C62-A621F3389812}"/>
              </a:ext>
            </a:extLst>
          </p:cNvPr>
          <p:cNvSpPr>
            <a:spLocks noGrp="1"/>
          </p:cNvSpPr>
          <p:nvPr>
            <p:ph type="title" hasCustomPrompt="1"/>
          </p:nvPr>
        </p:nvSpPr>
        <p:spPr/>
        <p:txBody>
          <a:bodyPr/>
          <a:lstStyle>
            <a:lvl1pPr>
              <a:defRPr cap="all" baseline="0"/>
            </a:lvl1pPr>
          </a:lstStyle>
          <a:p>
            <a:r>
              <a:rPr lang="en-US" dirty="0" smtClean="0"/>
              <a:t>CLICK TO EDIT MASTER TITLE STYLE</a:t>
            </a:r>
            <a:endParaRPr lang="en-US" dirty="0"/>
          </a:p>
        </p:txBody>
      </p:sp>
      <p:sp>
        <p:nvSpPr>
          <p:cNvPr id="3" name="Slide Number Placeholder 2">
            <a:extLst>
              <a:ext uri="{FF2B5EF4-FFF2-40B4-BE49-F238E27FC236}">
                <a16:creationId xmlns:a16="http://schemas.microsoft.com/office/drawing/2014/main" id="{5349F433-93CA-4E17-A63A-16DB984D99D3}"/>
              </a:ext>
            </a:extLst>
          </p:cNvPr>
          <p:cNvSpPr>
            <a:spLocks noGrp="1"/>
          </p:cNvSpPr>
          <p:nvPr>
            <p:ph type="sldNum" sz="quarter" idx="10"/>
          </p:nvPr>
        </p:nvSpPr>
        <p:spPr/>
        <p:txBody>
          <a:bodyPr/>
          <a:lstStyle/>
          <a:p>
            <a:fld id="{0D57BC21-61E1-407E-8026-3FA1F60E8A37}" type="slidenum">
              <a:rPr lang="en-IN" smtClean="0"/>
              <a:pPr/>
              <a:t>‹#›</a:t>
            </a:fld>
            <a:endParaRPr lang="en-IN" dirty="0"/>
          </a:p>
        </p:txBody>
      </p:sp>
      <p:sp>
        <p:nvSpPr>
          <p:cNvPr id="4" name="Content Placeholder 2">
            <a:extLst>
              <a:ext uri="{FF2B5EF4-FFF2-40B4-BE49-F238E27FC236}">
                <a16:creationId xmlns:a16="http://schemas.microsoft.com/office/drawing/2014/main" id="{5080661B-8997-4EE2-9167-F4782F9A34A5}"/>
              </a:ext>
            </a:extLst>
          </p:cNvPr>
          <p:cNvSpPr>
            <a:spLocks noGrp="1"/>
          </p:cNvSpPr>
          <p:nvPr>
            <p:ph idx="1" hasCustomPrompt="1"/>
          </p:nvPr>
        </p:nvSpPr>
        <p:spPr>
          <a:xfrm>
            <a:off x="838199" y="1381539"/>
            <a:ext cx="10515599" cy="4817131"/>
          </a:xfrm>
          <a:prstGeom prst="rect">
            <a:avLst/>
          </a:prstGeom>
        </p:spPr>
        <p:txBody>
          <a:bodyPr/>
          <a:lstStyle>
            <a:lvl1pPr marL="357188" indent="-357188">
              <a:buClr>
                <a:schemeClr val="bg1">
                  <a:lumMod val="50000"/>
                </a:schemeClr>
              </a:buClr>
              <a:buFont typeface="Arial" panose="020B0604020202020204" pitchFamily="34" charset="0"/>
              <a:buChar char="•"/>
              <a:defRPr/>
            </a:lvl1pPr>
            <a:lvl2pPr marL="893763" indent="-165100" defTabSz="987425">
              <a:buClr>
                <a:schemeClr val="accent1"/>
              </a:buClr>
              <a:defRPr sz="1800">
                <a:solidFill>
                  <a:schemeClr val="accent1">
                    <a:lumMod val="50000"/>
                  </a:schemeClr>
                </a:solidFill>
                <a:latin typeface="Raleway" panose="020B0003030101060003" pitchFamily="34" charset="0"/>
              </a:defRPr>
            </a:lvl2pPr>
            <a:lvl3pPr marL="1344613" indent="-171450" defTabSz="1344613">
              <a:buClr>
                <a:schemeClr val="accent4"/>
              </a:buClr>
              <a:buSzPct val="90000"/>
              <a:defRPr sz="1600">
                <a:solidFill>
                  <a:srgbClr val="31B5E6"/>
                </a:solidFill>
              </a:defRPr>
            </a:lvl3pPr>
            <a:lvl4pPr marL="1797050" indent="-171450">
              <a:buClr>
                <a:schemeClr val="accent6"/>
              </a:buClr>
              <a:buSzPct val="90000"/>
              <a:defRPr sz="1400"/>
            </a:lvl4pPr>
            <a:lvl5pPr>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p:txBody>
      </p:sp>
    </p:spTree>
    <p:extLst>
      <p:ext uri="{BB962C8B-B14F-4D97-AF65-F5344CB8AC3E}">
        <p14:creationId xmlns:p14="http://schemas.microsoft.com/office/powerpoint/2010/main" val="26771965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nfo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FC94-217D-4091-A05C-EF9A467C2586}"/>
              </a:ext>
            </a:extLst>
          </p:cNvPr>
          <p:cNvSpPr>
            <a:spLocks noGrp="1"/>
          </p:cNvSpPr>
          <p:nvPr>
            <p:ph type="title" hasCustomPrompt="1"/>
          </p:nvPr>
        </p:nvSpPr>
        <p:spPr/>
        <p:txBody>
          <a:bodyPr/>
          <a:lstStyle>
            <a:lvl1pPr>
              <a:defRPr cap="all" baseline="0"/>
            </a:lvl1pPr>
          </a:lstStyle>
          <a:p>
            <a:r>
              <a:rPr lang="en-US" dirty="0" smtClean="0"/>
              <a:t>CLICK TO EDIT TITLE</a:t>
            </a:r>
            <a:endParaRPr lang="en-US" dirty="0"/>
          </a:p>
        </p:txBody>
      </p:sp>
      <p:sp>
        <p:nvSpPr>
          <p:cNvPr id="3" name="Slide Number Placeholder 2">
            <a:extLst>
              <a:ext uri="{FF2B5EF4-FFF2-40B4-BE49-F238E27FC236}">
                <a16:creationId xmlns:a16="http://schemas.microsoft.com/office/drawing/2014/main" id="{3898A4C5-419B-4E1B-B936-C0C31607ED93}"/>
              </a:ext>
            </a:extLst>
          </p:cNvPr>
          <p:cNvSpPr>
            <a:spLocks noGrp="1"/>
          </p:cNvSpPr>
          <p:nvPr>
            <p:ph type="sldNum" sz="quarter" idx="10"/>
          </p:nvPr>
        </p:nvSpPr>
        <p:spPr/>
        <p:txBody>
          <a:bodyPr/>
          <a:lstStyle/>
          <a:p>
            <a:fld id="{0D57BC21-61E1-407E-8026-3FA1F60E8A37}" type="slidenum">
              <a:rPr lang="en-IN" smtClean="0"/>
              <a:pPr/>
              <a:t>‹#›</a:t>
            </a:fld>
            <a:endParaRPr lang="en-IN" dirty="0"/>
          </a:p>
        </p:txBody>
      </p:sp>
      <p:pic>
        <p:nvPicPr>
          <p:cNvPr id="12" name="Picture 11">
            <a:extLst>
              <a:ext uri="{FF2B5EF4-FFF2-40B4-BE49-F238E27FC236}">
                <a16:creationId xmlns:a16="http://schemas.microsoft.com/office/drawing/2014/main" id="{7DC3D849-74F1-AC4D-814C-2DCA0B392C03}"/>
              </a:ext>
            </a:extLst>
          </p:cNvPr>
          <p:cNvPicPr>
            <a:picLocks noChangeAspect="1"/>
          </p:cNvPicPr>
          <p:nvPr/>
        </p:nvPicPr>
        <p:blipFill>
          <a:blip r:embed="rId2">
            <a:alphaModFix amt="32000"/>
            <a:extLst>
              <a:ext uri="{28A0092B-C50C-407E-A947-70E740481C1C}">
                <a14:useLocalDpi xmlns:a14="http://schemas.microsoft.com/office/drawing/2010/main"/>
              </a:ext>
            </a:extLst>
          </a:blip>
          <a:stretch>
            <a:fillRect/>
          </a:stretch>
        </p:blipFill>
        <p:spPr>
          <a:xfrm>
            <a:off x="4032651" y="1715397"/>
            <a:ext cx="7689828" cy="3821541"/>
          </a:xfrm>
          <a:prstGeom prst="rect">
            <a:avLst/>
          </a:prstGeom>
        </p:spPr>
      </p:pic>
      <p:pic>
        <p:nvPicPr>
          <p:cNvPr id="13" name="Picture 12">
            <a:extLst>
              <a:ext uri="{FF2B5EF4-FFF2-40B4-BE49-F238E27FC236}">
                <a16:creationId xmlns:a16="http://schemas.microsoft.com/office/drawing/2014/main" id="{A7F8E6F7-38E5-444B-9989-E82AC2E8EA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12943" y="2535953"/>
            <a:ext cx="6400800" cy="2171700"/>
          </a:xfrm>
          <a:prstGeom prst="rect">
            <a:avLst/>
          </a:prstGeom>
        </p:spPr>
      </p:pic>
      <p:sp>
        <p:nvSpPr>
          <p:cNvPr id="15" name="Rectangle 14">
            <a:extLst>
              <a:ext uri="{FF2B5EF4-FFF2-40B4-BE49-F238E27FC236}">
                <a16:creationId xmlns:a16="http://schemas.microsoft.com/office/drawing/2014/main" id="{E75B8639-CE96-F84B-B7E4-E5B9F84C0947}"/>
              </a:ext>
            </a:extLst>
          </p:cNvPr>
          <p:cNvSpPr/>
          <p:nvPr/>
        </p:nvSpPr>
        <p:spPr>
          <a:xfrm>
            <a:off x="5423338" y="4048949"/>
            <a:ext cx="459877" cy="379591"/>
          </a:xfrm>
          <a:prstGeom prst="rect">
            <a:avLst/>
          </a:prstGeom>
        </p:spPr>
        <p:txBody>
          <a:bodyPr wrap="square">
            <a:spAutoFit/>
          </a:bodyPr>
          <a:lstStyle/>
          <a:p>
            <a:pPr algn="ctr"/>
            <a:r>
              <a:rPr lang="en-US" sz="2800" b="1" baseline="30000" dirty="0" smtClean="0">
                <a:solidFill>
                  <a:schemeClr val="accent1"/>
                </a:solidFill>
              </a:rPr>
              <a:t>%</a:t>
            </a:r>
            <a:endParaRPr lang="en-US" sz="2800" b="1" baseline="30000" dirty="0">
              <a:solidFill>
                <a:schemeClr val="accent1"/>
              </a:solidFill>
            </a:endParaRPr>
          </a:p>
        </p:txBody>
      </p:sp>
      <p:sp>
        <p:nvSpPr>
          <p:cNvPr id="22" name="Text Placeholder 21"/>
          <p:cNvSpPr>
            <a:spLocks noGrp="1"/>
          </p:cNvSpPr>
          <p:nvPr>
            <p:ph type="body" sz="quarter" idx="11"/>
          </p:nvPr>
        </p:nvSpPr>
        <p:spPr>
          <a:xfrm>
            <a:off x="838200" y="3526046"/>
            <a:ext cx="3365500" cy="1878013"/>
          </a:xfrm>
        </p:spPr>
        <p:txBody>
          <a:bodyPr>
            <a:normAutofit/>
          </a:bodyPr>
          <a:lstStyle>
            <a:lvl1pPr>
              <a:defRPr sz="2000"/>
            </a:lvl1pPr>
            <a:lvl2pPr>
              <a:defRPr sz="1800"/>
            </a:lvl2pPr>
            <a:lvl3pPr>
              <a:defRPr sz="1600"/>
            </a:lvl3pPr>
            <a:lvl4pPr>
              <a:defRPr sz="14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4" name="Text Placeholder 23"/>
          <p:cNvSpPr>
            <a:spLocks noGrp="1"/>
          </p:cNvSpPr>
          <p:nvPr>
            <p:ph type="body" sz="quarter" idx="12"/>
          </p:nvPr>
        </p:nvSpPr>
        <p:spPr>
          <a:xfrm>
            <a:off x="838200" y="1481346"/>
            <a:ext cx="3365500" cy="1855788"/>
          </a:xfrm>
        </p:spPr>
        <p:txBody>
          <a:bodyPr>
            <a:normAutofit/>
          </a:bodyPr>
          <a:lstStyle>
            <a:lvl1pPr>
              <a:defRPr sz="2000"/>
            </a:lvl1pPr>
            <a:lvl2pPr>
              <a:defRPr sz="1800"/>
            </a:lvl2pPr>
            <a:lvl3pPr>
              <a:defRPr sz="1600"/>
            </a:lvl3pPr>
            <a:lvl4pPr>
              <a:defRPr sz="14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6" name="Text Placeholder 25"/>
          <p:cNvSpPr>
            <a:spLocks noGrp="1"/>
          </p:cNvSpPr>
          <p:nvPr>
            <p:ph type="body" sz="quarter" idx="13" hasCustomPrompt="1"/>
          </p:nvPr>
        </p:nvSpPr>
        <p:spPr>
          <a:xfrm>
            <a:off x="4581745" y="2009140"/>
            <a:ext cx="1446213" cy="302657"/>
          </a:xfrm>
        </p:spPr>
        <p:txBody>
          <a:bodyPr>
            <a:normAutofit/>
          </a:bodyPr>
          <a:lstStyle>
            <a:lvl1pPr marL="0" indent="0" algn="ctr">
              <a:buNone/>
              <a:defRPr sz="1400" b="1">
                <a:solidFill>
                  <a:schemeClr val="accent5"/>
                </a:solidFill>
              </a:defRPr>
            </a:lvl1pPr>
          </a:lstStyle>
          <a:p>
            <a:pPr lvl="0"/>
            <a:r>
              <a:rPr lang="en-GB" dirty="0" smtClean="0"/>
              <a:t>TITLE</a:t>
            </a:r>
            <a:endParaRPr lang="en-GB" dirty="0"/>
          </a:p>
        </p:txBody>
      </p:sp>
      <p:sp>
        <p:nvSpPr>
          <p:cNvPr id="16" name="Text Placeholder 25"/>
          <p:cNvSpPr>
            <a:spLocks noGrp="1"/>
          </p:cNvSpPr>
          <p:nvPr>
            <p:ph type="body" sz="quarter" idx="17" hasCustomPrompt="1"/>
          </p:nvPr>
        </p:nvSpPr>
        <p:spPr>
          <a:xfrm>
            <a:off x="4581745" y="2269757"/>
            <a:ext cx="1446213" cy="571581"/>
          </a:xfrm>
        </p:spPr>
        <p:txBody>
          <a:bodyPr>
            <a:normAutofit/>
          </a:bodyPr>
          <a:lstStyle>
            <a:lvl1pPr marL="0" indent="0" algn="ctr">
              <a:buNone/>
              <a:defRPr sz="1100" b="0">
                <a:solidFill>
                  <a:schemeClr val="bg1">
                    <a:lumMod val="50000"/>
                  </a:schemeClr>
                </a:solidFill>
              </a:defRPr>
            </a:lvl1pPr>
          </a:lstStyle>
          <a:p>
            <a:pPr lvl="0"/>
            <a:r>
              <a:rPr lang="en-GB" dirty="0" smtClean="0"/>
              <a:t>Text</a:t>
            </a:r>
            <a:endParaRPr lang="en-GB" dirty="0"/>
          </a:p>
        </p:txBody>
      </p:sp>
      <p:sp>
        <p:nvSpPr>
          <p:cNvPr id="17" name="Text Placeholder 25"/>
          <p:cNvSpPr>
            <a:spLocks noGrp="1"/>
          </p:cNvSpPr>
          <p:nvPr>
            <p:ph type="body" sz="quarter" idx="18" hasCustomPrompt="1"/>
          </p:nvPr>
        </p:nvSpPr>
        <p:spPr>
          <a:xfrm>
            <a:off x="7915917" y="2009140"/>
            <a:ext cx="1446213" cy="302657"/>
          </a:xfrm>
        </p:spPr>
        <p:txBody>
          <a:bodyPr>
            <a:normAutofit/>
          </a:bodyPr>
          <a:lstStyle>
            <a:lvl1pPr marL="0" indent="0" algn="ctr">
              <a:buNone/>
              <a:defRPr sz="1400" b="1">
                <a:solidFill>
                  <a:schemeClr val="accent5"/>
                </a:solidFill>
              </a:defRPr>
            </a:lvl1pPr>
          </a:lstStyle>
          <a:p>
            <a:pPr lvl="0"/>
            <a:r>
              <a:rPr lang="en-GB" dirty="0" smtClean="0"/>
              <a:t>TITLE</a:t>
            </a:r>
            <a:endParaRPr lang="en-GB" dirty="0"/>
          </a:p>
        </p:txBody>
      </p:sp>
      <p:sp>
        <p:nvSpPr>
          <p:cNvPr id="18" name="Text Placeholder 25"/>
          <p:cNvSpPr>
            <a:spLocks noGrp="1"/>
          </p:cNvSpPr>
          <p:nvPr>
            <p:ph type="body" sz="quarter" idx="19" hasCustomPrompt="1"/>
          </p:nvPr>
        </p:nvSpPr>
        <p:spPr>
          <a:xfrm>
            <a:off x="7915917" y="2269757"/>
            <a:ext cx="1446213" cy="571581"/>
          </a:xfrm>
        </p:spPr>
        <p:txBody>
          <a:bodyPr>
            <a:normAutofit/>
          </a:bodyPr>
          <a:lstStyle>
            <a:lvl1pPr marL="0" indent="0" algn="ctr">
              <a:buNone/>
              <a:defRPr sz="1100" b="0">
                <a:solidFill>
                  <a:schemeClr val="bg1">
                    <a:lumMod val="50000"/>
                  </a:schemeClr>
                </a:solidFill>
              </a:defRPr>
            </a:lvl1pPr>
          </a:lstStyle>
          <a:p>
            <a:pPr lvl="0"/>
            <a:r>
              <a:rPr lang="en-GB" dirty="0" smtClean="0"/>
              <a:t>Text</a:t>
            </a:r>
            <a:endParaRPr lang="en-GB" dirty="0"/>
          </a:p>
        </p:txBody>
      </p:sp>
      <p:sp>
        <p:nvSpPr>
          <p:cNvPr id="23" name="Text Placeholder 25"/>
          <p:cNvSpPr>
            <a:spLocks noGrp="1"/>
          </p:cNvSpPr>
          <p:nvPr>
            <p:ph type="body" sz="quarter" idx="20" hasCustomPrompt="1"/>
          </p:nvPr>
        </p:nvSpPr>
        <p:spPr>
          <a:xfrm>
            <a:off x="6270796" y="4445580"/>
            <a:ext cx="1446213" cy="302657"/>
          </a:xfrm>
        </p:spPr>
        <p:txBody>
          <a:bodyPr>
            <a:normAutofit/>
          </a:bodyPr>
          <a:lstStyle>
            <a:lvl1pPr marL="0" indent="0" algn="ctr">
              <a:buNone/>
              <a:defRPr sz="1400" b="1">
                <a:solidFill>
                  <a:schemeClr val="accent5"/>
                </a:solidFill>
              </a:defRPr>
            </a:lvl1pPr>
          </a:lstStyle>
          <a:p>
            <a:pPr lvl="0"/>
            <a:r>
              <a:rPr lang="en-GB" dirty="0" smtClean="0"/>
              <a:t>TITLE</a:t>
            </a:r>
            <a:endParaRPr lang="en-GB" dirty="0"/>
          </a:p>
        </p:txBody>
      </p:sp>
      <p:sp>
        <p:nvSpPr>
          <p:cNvPr id="25" name="Text Placeholder 25"/>
          <p:cNvSpPr>
            <a:spLocks noGrp="1"/>
          </p:cNvSpPr>
          <p:nvPr>
            <p:ph type="body" sz="quarter" idx="21" hasCustomPrompt="1"/>
          </p:nvPr>
        </p:nvSpPr>
        <p:spPr>
          <a:xfrm>
            <a:off x="6270796" y="4706197"/>
            <a:ext cx="1446213" cy="571581"/>
          </a:xfrm>
        </p:spPr>
        <p:txBody>
          <a:bodyPr>
            <a:normAutofit/>
          </a:bodyPr>
          <a:lstStyle>
            <a:lvl1pPr marL="0" indent="0" algn="ctr">
              <a:buNone/>
              <a:defRPr sz="1100" b="0">
                <a:solidFill>
                  <a:schemeClr val="bg1">
                    <a:lumMod val="50000"/>
                  </a:schemeClr>
                </a:solidFill>
              </a:defRPr>
            </a:lvl1pPr>
          </a:lstStyle>
          <a:p>
            <a:pPr lvl="0"/>
            <a:r>
              <a:rPr lang="en-GB" dirty="0" smtClean="0"/>
              <a:t>Text</a:t>
            </a:r>
            <a:endParaRPr lang="en-GB" dirty="0"/>
          </a:p>
        </p:txBody>
      </p:sp>
      <p:sp>
        <p:nvSpPr>
          <p:cNvPr id="30" name="Text Placeholder 25"/>
          <p:cNvSpPr>
            <a:spLocks noGrp="1"/>
          </p:cNvSpPr>
          <p:nvPr>
            <p:ph type="body" sz="quarter" idx="22" hasCustomPrompt="1"/>
          </p:nvPr>
        </p:nvSpPr>
        <p:spPr>
          <a:xfrm>
            <a:off x="9598728" y="4457459"/>
            <a:ext cx="1446213" cy="302657"/>
          </a:xfrm>
        </p:spPr>
        <p:txBody>
          <a:bodyPr>
            <a:normAutofit/>
          </a:bodyPr>
          <a:lstStyle>
            <a:lvl1pPr marL="0" indent="0" algn="ctr">
              <a:buNone/>
              <a:defRPr sz="1400" b="1">
                <a:solidFill>
                  <a:schemeClr val="accent5"/>
                </a:solidFill>
              </a:defRPr>
            </a:lvl1pPr>
          </a:lstStyle>
          <a:p>
            <a:pPr lvl="0"/>
            <a:r>
              <a:rPr lang="en-GB" dirty="0" smtClean="0"/>
              <a:t>TITLE</a:t>
            </a:r>
            <a:endParaRPr lang="en-GB" dirty="0"/>
          </a:p>
        </p:txBody>
      </p:sp>
      <p:sp>
        <p:nvSpPr>
          <p:cNvPr id="31" name="Text Placeholder 25"/>
          <p:cNvSpPr>
            <a:spLocks noGrp="1"/>
          </p:cNvSpPr>
          <p:nvPr>
            <p:ph type="body" sz="quarter" idx="23" hasCustomPrompt="1"/>
          </p:nvPr>
        </p:nvSpPr>
        <p:spPr>
          <a:xfrm>
            <a:off x="9598728" y="4718076"/>
            <a:ext cx="1446213" cy="571581"/>
          </a:xfrm>
        </p:spPr>
        <p:txBody>
          <a:bodyPr>
            <a:normAutofit/>
          </a:bodyPr>
          <a:lstStyle>
            <a:lvl1pPr marL="0" indent="0" algn="ctr">
              <a:buNone/>
              <a:defRPr sz="1100" b="0">
                <a:solidFill>
                  <a:schemeClr val="bg1">
                    <a:lumMod val="50000"/>
                  </a:schemeClr>
                </a:solidFill>
              </a:defRPr>
            </a:lvl1pPr>
          </a:lstStyle>
          <a:p>
            <a:pPr lvl="0"/>
            <a:r>
              <a:rPr lang="en-GB" dirty="0" smtClean="0"/>
              <a:t>Text</a:t>
            </a:r>
            <a:endParaRPr lang="en-GB" dirty="0"/>
          </a:p>
        </p:txBody>
      </p:sp>
      <p:sp>
        <p:nvSpPr>
          <p:cNvPr id="32" name="Text Placeholder 25"/>
          <p:cNvSpPr>
            <a:spLocks noGrp="1"/>
          </p:cNvSpPr>
          <p:nvPr>
            <p:ph type="body" sz="quarter" idx="24" hasCustomPrompt="1"/>
          </p:nvPr>
        </p:nvSpPr>
        <p:spPr>
          <a:xfrm>
            <a:off x="4761191" y="3954354"/>
            <a:ext cx="821889" cy="491226"/>
          </a:xfrm>
        </p:spPr>
        <p:txBody>
          <a:bodyPr>
            <a:noAutofit/>
          </a:bodyPr>
          <a:lstStyle>
            <a:lvl1pPr marL="0" indent="0" algn="r">
              <a:buNone/>
              <a:defRPr sz="2800" b="1">
                <a:solidFill>
                  <a:schemeClr val="accent1"/>
                </a:solidFill>
                <a:latin typeface="+mn-lt"/>
              </a:defRPr>
            </a:lvl1pPr>
          </a:lstStyle>
          <a:p>
            <a:pPr lvl="0"/>
            <a:r>
              <a:rPr lang="en-GB" dirty="0" smtClean="0"/>
              <a:t>60</a:t>
            </a:r>
            <a:endParaRPr lang="en-GB" dirty="0"/>
          </a:p>
        </p:txBody>
      </p:sp>
      <p:sp>
        <p:nvSpPr>
          <p:cNvPr id="33" name="Rectangle 32">
            <a:extLst>
              <a:ext uri="{FF2B5EF4-FFF2-40B4-BE49-F238E27FC236}">
                <a16:creationId xmlns:a16="http://schemas.microsoft.com/office/drawing/2014/main" id="{E75B8639-CE96-F84B-B7E4-E5B9F84C0947}"/>
              </a:ext>
            </a:extLst>
          </p:cNvPr>
          <p:cNvSpPr/>
          <p:nvPr/>
        </p:nvSpPr>
        <p:spPr>
          <a:xfrm>
            <a:off x="7048905" y="2954699"/>
            <a:ext cx="459877" cy="379591"/>
          </a:xfrm>
          <a:prstGeom prst="rect">
            <a:avLst/>
          </a:prstGeom>
        </p:spPr>
        <p:txBody>
          <a:bodyPr wrap="square">
            <a:spAutoFit/>
          </a:bodyPr>
          <a:lstStyle/>
          <a:p>
            <a:pPr algn="ctr"/>
            <a:r>
              <a:rPr lang="en-US" sz="2800" b="1" baseline="30000" dirty="0" smtClean="0">
                <a:solidFill>
                  <a:schemeClr val="accent1"/>
                </a:solidFill>
              </a:rPr>
              <a:t>%</a:t>
            </a:r>
            <a:endParaRPr lang="en-US" sz="2800" b="1" baseline="30000" dirty="0">
              <a:solidFill>
                <a:schemeClr val="accent1"/>
              </a:solidFill>
            </a:endParaRPr>
          </a:p>
        </p:txBody>
      </p:sp>
      <p:sp>
        <p:nvSpPr>
          <p:cNvPr id="34" name="Text Placeholder 25"/>
          <p:cNvSpPr>
            <a:spLocks noGrp="1"/>
          </p:cNvSpPr>
          <p:nvPr>
            <p:ph type="body" sz="quarter" idx="25" hasCustomPrompt="1"/>
          </p:nvPr>
        </p:nvSpPr>
        <p:spPr>
          <a:xfrm>
            <a:off x="6386758" y="2860104"/>
            <a:ext cx="821889" cy="491226"/>
          </a:xfrm>
        </p:spPr>
        <p:txBody>
          <a:bodyPr>
            <a:noAutofit/>
          </a:bodyPr>
          <a:lstStyle>
            <a:lvl1pPr marL="0" indent="0" algn="r">
              <a:buNone/>
              <a:defRPr sz="2800" b="1">
                <a:solidFill>
                  <a:schemeClr val="accent1"/>
                </a:solidFill>
                <a:latin typeface="+mn-lt"/>
              </a:defRPr>
            </a:lvl1pPr>
          </a:lstStyle>
          <a:p>
            <a:pPr lvl="0"/>
            <a:r>
              <a:rPr lang="en-GB" dirty="0" smtClean="0"/>
              <a:t>60</a:t>
            </a:r>
            <a:endParaRPr lang="en-GB" dirty="0"/>
          </a:p>
        </p:txBody>
      </p:sp>
      <p:sp>
        <p:nvSpPr>
          <p:cNvPr id="35" name="Rectangle 34">
            <a:extLst>
              <a:ext uri="{FF2B5EF4-FFF2-40B4-BE49-F238E27FC236}">
                <a16:creationId xmlns:a16="http://schemas.microsoft.com/office/drawing/2014/main" id="{E75B8639-CE96-F84B-B7E4-E5B9F84C0947}"/>
              </a:ext>
            </a:extLst>
          </p:cNvPr>
          <p:cNvSpPr/>
          <p:nvPr/>
        </p:nvSpPr>
        <p:spPr>
          <a:xfrm>
            <a:off x="8776107" y="4052634"/>
            <a:ext cx="459877" cy="379591"/>
          </a:xfrm>
          <a:prstGeom prst="rect">
            <a:avLst/>
          </a:prstGeom>
        </p:spPr>
        <p:txBody>
          <a:bodyPr wrap="square">
            <a:spAutoFit/>
          </a:bodyPr>
          <a:lstStyle/>
          <a:p>
            <a:pPr algn="ctr"/>
            <a:r>
              <a:rPr lang="en-US" sz="2800" b="1" baseline="30000" dirty="0" smtClean="0">
                <a:solidFill>
                  <a:schemeClr val="accent1"/>
                </a:solidFill>
              </a:rPr>
              <a:t>%</a:t>
            </a:r>
            <a:endParaRPr lang="en-US" sz="2800" b="1" baseline="30000" dirty="0">
              <a:solidFill>
                <a:schemeClr val="accent1"/>
              </a:solidFill>
            </a:endParaRPr>
          </a:p>
        </p:txBody>
      </p:sp>
      <p:sp>
        <p:nvSpPr>
          <p:cNvPr id="36" name="Text Placeholder 25"/>
          <p:cNvSpPr>
            <a:spLocks noGrp="1"/>
          </p:cNvSpPr>
          <p:nvPr>
            <p:ph type="body" sz="quarter" idx="26" hasCustomPrompt="1"/>
          </p:nvPr>
        </p:nvSpPr>
        <p:spPr>
          <a:xfrm>
            <a:off x="8113960" y="3958039"/>
            <a:ext cx="821889" cy="491226"/>
          </a:xfrm>
        </p:spPr>
        <p:txBody>
          <a:bodyPr>
            <a:noAutofit/>
          </a:bodyPr>
          <a:lstStyle>
            <a:lvl1pPr marL="0" indent="0" algn="r">
              <a:buNone/>
              <a:defRPr sz="2800" b="1">
                <a:solidFill>
                  <a:schemeClr val="accent1"/>
                </a:solidFill>
                <a:latin typeface="+mn-lt"/>
              </a:defRPr>
            </a:lvl1pPr>
          </a:lstStyle>
          <a:p>
            <a:pPr lvl="0"/>
            <a:r>
              <a:rPr lang="en-GB" dirty="0" smtClean="0"/>
              <a:t>60</a:t>
            </a:r>
            <a:endParaRPr lang="en-GB" dirty="0"/>
          </a:p>
        </p:txBody>
      </p:sp>
      <p:sp>
        <p:nvSpPr>
          <p:cNvPr id="37" name="Rectangle 36">
            <a:extLst>
              <a:ext uri="{FF2B5EF4-FFF2-40B4-BE49-F238E27FC236}">
                <a16:creationId xmlns:a16="http://schemas.microsoft.com/office/drawing/2014/main" id="{E75B8639-CE96-F84B-B7E4-E5B9F84C0947}"/>
              </a:ext>
            </a:extLst>
          </p:cNvPr>
          <p:cNvSpPr/>
          <p:nvPr/>
        </p:nvSpPr>
        <p:spPr>
          <a:xfrm>
            <a:off x="10432547" y="2935410"/>
            <a:ext cx="459877" cy="379591"/>
          </a:xfrm>
          <a:prstGeom prst="rect">
            <a:avLst/>
          </a:prstGeom>
        </p:spPr>
        <p:txBody>
          <a:bodyPr wrap="square">
            <a:spAutoFit/>
          </a:bodyPr>
          <a:lstStyle/>
          <a:p>
            <a:pPr algn="ctr"/>
            <a:r>
              <a:rPr lang="en-US" sz="2800" b="1" baseline="30000" dirty="0" smtClean="0">
                <a:solidFill>
                  <a:schemeClr val="accent1"/>
                </a:solidFill>
              </a:rPr>
              <a:t>%</a:t>
            </a:r>
            <a:endParaRPr lang="en-US" sz="2800" b="1" baseline="30000" dirty="0">
              <a:solidFill>
                <a:schemeClr val="accent1"/>
              </a:solidFill>
            </a:endParaRPr>
          </a:p>
        </p:txBody>
      </p:sp>
      <p:sp>
        <p:nvSpPr>
          <p:cNvPr id="38" name="Text Placeholder 25"/>
          <p:cNvSpPr>
            <a:spLocks noGrp="1"/>
          </p:cNvSpPr>
          <p:nvPr>
            <p:ph type="body" sz="quarter" idx="27" hasCustomPrompt="1"/>
          </p:nvPr>
        </p:nvSpPr>
        <p:spPr>
          <a:xfrm>
            <a:off x="9770400" y="2840815"/>
            <a:ext cx="821889" cy="491226"/>
          </a:xfrm>
        </p:spPr>
        <p:txBody>
          <a:bodyPr>
            <a:noAutofit/>
          </a:bodyPr>
          <a:lstStyle>
            <a:lvl1pPr marL="0" indent="0" algn="r">
              <a:buNone/>
              <a:defRPr sz="2800" b="1">
                <a:solidFill>
                  <a:schemeClr val="accent1"/>
                </a:solidFill>
                <a:latin typeface="+mn-lt"/>
              </a:defRPr>
            </a:lvl1pPr>
          </a:lstStyle>
          <a:p>
            <a:pPr lvl="0"/>
            <a:r>
              <a:rPr lang="en-GB" dirty="0" smtClean="0"/>
              <a:t>60</a:t>
            </a:r>
            <a:endParaRPr lang="en-GB" dirty="0"/>
          </a:p>
        </p:txBody>
      </p:sp>
    </p:spTree>
    <p:extLst>
      <p:ext uri="{BB962C8B-B14F-4D97-AF65-F5344CB8AC3E}">
        <p14:creationId xmlns:p14="http://schemas.microsoft.com/office/powerpoint/2010/main" val="1908342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oughnut Info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FC94-217D-4091-A05C-EF9A467C2586}"/>
              </a:ext>
            </a:extLst>
          </p:cNvPr>
          <p:cNvSpPr>
            <a:spLocks noGrp="1"/>
          </p:cNvSpPr>
          <p:nvPr>
            <p:ph type="title" hasCustomPrompt="1"/>
          </p:nvPr>
        </p:nvSpPr>
        <p:spPr/>
        <p:txBody>
          <a:bodyPr/>
          <a:lstStyle>
            <a:lvl1pPr>
              <a:defRPr cap="all" baseline="0"/>
            </a:lvl1pPr>
          </a:lstStyle>
          <a:p>
            <a:r>
              <a:rPr lang="en-US" dirty="0" smtClean="0"/>
              <a:t>CLICK TO EDIT TITLE</a:t>
            </a:r>
            <a:endParaRPr lang="en-US" dirty="0"/>
          </a:p>
        </p:txBody>
      </p:sp>
      <p:sp>
        <p:nvSpPr>
          <p:cNvPr id="3" name="Slide Number Placeholder 2">
            <a:extLst>
              <a:ext uri="{FF2B5EF4-FFF2-40B4-BE49-F238E27FC236}">
                <a16:creationId xmlns:a16="http://schemas.microsoft.com/office/drawing/2014/main" id="{3898A4C5-419B-4E1B-B936-C0C31607ED93}"/>
              </a:ext>
            </a:extLst>
          </p:cNvPr>
          <p:cNvSpPr>
            <a:spLocks noGrp="1"/>
          </p:cNvSpPr>
          <p:nvPr>
            <p:ph type="sldNum" sz="quarter" idx="10"/>
          </p:nvPr>
        </p:nvSpPr>
        <p:spPr/>
        <p:txBody>
          <a:bodyPr/>
          <a:lstStyle/>
          <a:p>
            <a:fld id="{0D57BC21-61E1-407E-8026-3FA1F60E8A37}" type="slidenum">
              <a:rPr lang="en-IN" smtClean="0"/>
              <a:pPr/>
              <a:t>‹#›</a:t>
            </a:fld>
            <a:endParaRPr lang="en-IN" dirty="0"/>
          </a:p>
        </p:txBody>
      </p:sp>
      <p:sp>
        <p:nvSpPr>
          <p:cNvPr id="25" name="Rectangle 24">
            <a:extLst>
              <a:ext uri="{FF2B5EF4-FFF2-40B4-BE49-F238E27FC236}">
                <a16:creationId xmlns:a16="http://schemas.microsoft.com/office/drawing/2014/main" id="{683D49E7-F436-48EE-8AB4-05BFF667BA25}"/>
              </a:ext>
            </a:extLst>
          </p:cNvPr>
          <p:cNvSpPr/>
          <p:nvPr/>
        </p:nvSpPr>
        <p:spPr>
          <a:xfrm>
            <a:off x="2841812" y="2097527"/>
            <a:ext cx="7401147" cy="7936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683D49E7-F436-48EE-8AB4-05BFF667BA25}"/>
              </a:ext>
            </a:extLst>
          </p:cNvPr>
          <p:cNvSpPr/>
          <p:nvPr/>
        </p:nvSpPr>
        <p:spPr>
          <a:xfrm>
            <a:off x="3316941" y="3092143"/>
            <a:ext cx="7401147" cy="7936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683D49E7-F436-48EE-8AB4-05BFF667BA25}"/>
              </a:ext>
            </a:extLst>
          </p:cNvPr>
          <p:cNvSpPr/>
          <p:nvPr/>
        </p:nvSpPr>
        <p:spPr>
          <a:xfrm>
            <a:off x="3316941" y="4311810"/>
            <a:ext cx="7401147" cy="7936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683D49E7-F436-48EE-8AB4-05BFF667BA25}"/>
              </a:ext>
            </a:extLst>
          </p:cNvPr>
          <p:cNvSpPr/>
          <p:nvPr/>
        </p:nvSpPr>
        <p:spPr>
          <a:xfrm>
            <a:off x="2904565" y="5405021"/>
            <a:ext cx="7401147" cy="7936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2175" y="2099027"/>
            <a:ext cx="3542658" cy="4099644"/>
          </a:xfrm>
          <a:prstGeom prst="rect">
            <a:avLst/>
          </a:prstGeom>
        </p:spPr>
      </p:pic>
      <p:sp>
        <p:nvSpPr>
          <p:cNvPr id="70" name="Text Placeholder 69"/>
          <p:cNvSpPr>
            <a:spLocks noGrp="1"/>
          </p:cNvSpPr>
          <p:nvPr>
            <p:ph type="body" sz="quarter" idx="11"/>
          </p:nvPr>
        </p:nvSpPr>
        <p:spPr>
          <a:xfrm>
            <a:off x="3594100" y="2173288"/>
            <a:ext cx="6562725" cy="655637"/>
          </a:xfrm>
        </p:spPr>
        <p:txBody>
          <a:bodyPr>
            <a:normAutofit/>
          </a:bodyPr>
          <a:lstStyle>
            <a:lvl1pPr>
              <a:defRPr sz="1400"/>
            </a:lvl1pPr>
          </a:lstStyle>
          <a:p>
            <a:pPr lvl="0"/>
            <a:r>
              <a:rPr lang="en-US" smtClean="0"/>
              <a:t>Edit Master text styles</a:t>
            </a:r>
          </a:p>
        </p:txBody>
      </p:sp>
      <p:sp>
        <p:nvSpPr>
          <p:cNvPr id="72" name="Text Placeholder 71"/>
          <p:cNvSpPr>
            <a:spLocks noGrp="1"/>
          </p:cNvSpPr>
          <p:nvPr>
            <p:ph type="body" sz="quarter" idx="12"/>
          </p:nvPr>
        </p:nvSpPr>
        <p:spPr>
          <a:xfrm>
            <a:off x="4114800" y="3173413"/>
            <a:ext cx="6472238" cy="636587"/>
          </a:xfrm>
        </p:spPr>
        <p:txBody>
          <a:bodyPr>
            <a:normAutofit/>
          </a:bodyPr>
          <a:lstStyle>
            <a:lvl1pPr>
              <a:defRPr sz="1400"/>
            </a:lvl1pPr>
          </a:lstStyle>
          <a:p>
            <a:pPr lvl="0"/>
            <a:r>
              <a:rPr lang="en-US" smtClean="0"/>
              <a:t>Edit Master text styles</a:t>
            </a:r>
          </a:p>
        </p:txBody>
      </p:sp>
      <p:sp>
        <p:nvSpPr>
          <p:cNvPr id="74" name="Text Placeholder 73"/>
          <p:cNvSpPr>
            <a:spLocks noGrp="1"/>
          </p:cNvSpPr>
          <p:nvPr>
            <p:ph type="body" sz="quarter" idx="13"/>
          </p:nvPr>
        </p:nvSpPr>
        <p:spPr>
          <a:xfrm>
            <a:off x="4114800" y="4375150"/>
            <a:ext cx="6535738" cy="663575"/>
          </a:xfrm>
        </p:spPr>
        <p:txBody>
          <a:bodyPr>
            <a:normAutofit/>
          </a:bodyPr>
          <a:lstStyle>
            <a:lvl1pPr>
              <a:defRPr sz="1400"/>
            </a:lvl1pPr>
          </a:lstStyle>
          <a:p>
            <a:pPr lvl="0"/>
            <a:r>
              <a:rPr lang="en-US" smtClean="0"/>
              <a:t>Edit Master text styles</a:t>
            </a:r>
          </a:p>
        </p:txBody>
      </p:sp>
      <p:sp>
        <p:nvSpPr>
          <p:cNvPr id="76" name="Text Placeholder 75"/>
          <p:cNvSpPr>
            <a:spLocks noGrp="1"/>
          </p:cNvSpPr>
          <p:nvPr>
            <p:ph type="body" sz="quarter" idx="14"/>
          </p:nvPr>
        </p:nvSpPr>
        <p:spPr>
          <a:xfrm>
            <a:off x="3594100" y="5495925"/>
            <a:ext cx="6562725" cy="636588"/>
          </a:xfrm>
        </p:spPr>
        <p:txBody>
          <a:bodyPr>
            <a:normAutofit/>
          </a:bodyPr>
          <a:lstStyle>
            <a:lvl1pPr>
              <a:defRPr sz="1400"/>
            </a:lvl1pPr>
          </a:lstStyle>
          <a:p>
            <a:pPr lvl="0"/>
            <a:r>
              <a:rPr lang="en-US" smtClean="0"/>
              <a:t>Edit Master text styles</a:t>
            </a:r>
          </a:p>
        </p:txBody>
      </p:sp>
    </p:spTree>
    <p:extLst>
      <p:ext uri="{BB962C8B-B14F-4D97-AF65-F5344CB8AC3E}">
        <p14:creationId xmlns:p14="http://schemas.microsoft.com/office/powerpoint/2010/main" val="3930274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Our Servi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FC94-217D-4091-A05C-EF9A467C2586}"/>
              </a:ext>
            </a:extLst>
          </p:cNvPr>
          <p:cNvSpPr>
            <a:spLocks noGrp="1"/>
          </p:cNvSpPr>
          <p:nvPr>
            <p:ph type="title" hasCustomPrompt="1"/>
          </p:nvPr>
        </p:nvSpPr>
        <p:spPr/>
        <p:txBody>
          <a:bodyPr/>
          <a:lstStyle>
            <a:lvl1pPr>
              <a:defRPr cap="all" baseline="0"/>
            </a:lvl1pPr>
          </a:lstStyle>
          <a:p>
            <a:r>
              <a:rPr lang="en-US" dirty="0" smtClean="0"/>
              <a:t>CLICK TO EDIT TITLE</a:t>
            </a:r>
            <a:endParaRPr lang="en-US" dirty="0"/>
          </a:p>
        </p:txBody>
      </p:sp>
      <p:sp>
        <p:nvSpPr>
          <p:cNvPr id="3" name="Slide Number Placeholder 2">
            <a:extLst>
              <a:ext uri="{FF2B5EF4-FFF2-40B4-BE49-F238E27FC236}">
                <a16:creationId xmlns:a16="http://schemas.microsoft.com/office/drawing/2014/main" id="{3898A4C5-419B-4E1B-B936-C0C31607ED93}"/>
              </a:ext>
            </a:extLst>
          </p:cNvPr>
          <p:cNvSpPr>
            <a:spLocks noGrp="1"/>
          </p:cNvSpPr>
          <p:nvPr>
            <p:ph type="sldNum" sz="quarter" idx="10"/>
          </p:nvPr>
        </p:nvSpPr>
        <p:spPr/>
        <p:txBody>
          <a:bodyPr/>
          <a:lstStyle/>
          <a:p>
            <a:fld id="{0D57BC21-61E1-407E-8026-3FA1F60E8A37}" type="slidenum">
              <a:rPr lang="en-IN" smtClean="0"/>
              <a:pPr/>
              <a:t>‹#›</a:t>
            </a:fld>
            <a:endParaRPr lang="en-IN" dirty="0"/>
          </a:p>
        </p:txBody>
      </p:sp>
      <p:pic>
        <p:nvPicPr>
          <p:cNvPr id="12" name="Picture 11">
            <a:extLst>
              <a:ext uri="{FF2B5EF4-FFF2-40B4-BE49-F238E27FC236}">
                <a16:creationId xmlns:a16="http://schemas.microsoft.com/office/drawing/2014/main" id="{7DC3D849-74F1-AC4D-814C-2DCA0B392C03}"/>
              </a:ext>
            </a:extLst>
          </p:cNvPr>
          <p:cNvPicPr>
            <a:picLocks noChangeAspect="1"/>
          </p:cNvPicPr>
          <p:nvPr/>
        </p:nvPicPr>
        <p:blipFill>
          <a:blip r:embed="rId2">
            <a:alphaModFix amt="32000"/>
            <a:extLst>
              <a:ext uri="{28A0092B-C50C-407E-A947-70E740481C1C}">
                <a14:useLocalDpi xmlns:a14="http://schemas.microsoft.com/office/drawing/2010/main"/>
              </a:ext>
            </a:extLst>
          </a:blip>
          <a:stretch>
            <a:fillRect/>
          </a:stretch>
        </p:blipFill>
        <p:spPr>
          <a:xfrm>
            <a:off x="4032651" y="2043384"/>
            <a:ext cx="7689828" cy="3821541"/>
          </a:xfrm>
          <a:prstGeom prst="rect">
            <a:avLst/>
          </a:prstGeom>
        </p:spPr>
      </p:pic>
      <p:pic>
        <p:nvPicPr>
          <p:cNvPr id="22" name="Picture 21">
            <a:extLst>
              <a:ext uri="{FF2B5EF4-FFF2-40B4-BE49-F238E27FC236}">
                <a16:creationId xmlns:a16="http://schemas.microsoft.com/office/drawing/2014/main" id="{ED90A7B0-224F-3C4A-9720-B67AAE8B0FF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8949" y="2749417"/>
            <a:ext cx="381000" cy="406400"/>
          </a:xfrm>
          <a:prstGeom prst="rect">
            <a:avLst/>
          </a:prstGeom>
        </p:spPr>
      </p:pic>
      <p:cxnSp>
        <p:nvCxnSpPr>
          <p:cNvPr id="24" name="Straight Connector 23">
            <a:extLst>
              <a:ext uri="{FF2B5EF4-FFF2-40B4-BE49-F238E27FC236}">
                <a16:creationId xmlns:a16="http://schemas.microsoft.com/office/drawing/2014/main" id="{51AAA6BE-6F7A-8844-B10B-97AB6A83538C}"/>
              </a:ext>
            </a:extLst>
          </p:cNvPr>
          <p:cNvCxnSpPr>
            <a:cxnSpLocks/>
          </p:cNvCxnSpPr>
          <p:nvPr/>
        </p:nvCxnSpPr>
        <p:spPr>
          <a:xfrm>
            <a:off x="1629624" y="3414500"/>
            <a:ext cx="10049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83CE85-B1A0-1D47-9F44-28D7AA84EAA1}"/>
              </a:ext>
            </a:extLst>
          </p:cNvPr>
          <p:cNvCxnSpPr>
            <a:cxnSpLocks/>
          </p:cNvCxnSpPr>
          <p:nvPr/>
        </p:nvCxnSpPr>
        <p:spPr>
          <a:xfrm>
            <a:off x="1629624" y="4953590"/>
            <a:ext cx="10049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9D86B97E-5EE0-B14B-9BD1-C455DBD7544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6249" y="4287154"/>
            <a:ext cx="406400" cy="406400"/>
          </a:xfrm>
          <a:prstGeom prst="rect">
            <a:avLst/>
          </a:prstGeom>
        </p:spPr>
      </p:pic>
      <p:cxnSp>
        <p:nvCxnSpPr>
          <p:cNvPr id="29" name="Straight Connector 28">
            <a:extLst>
              <a:ext uri="{FF2B5EF4-FFF2-40B4-BE49-F238E27FC236}">
                <a16:creationId xmlns:a16="http://schemas.microsoft.com/office/drawing/2014/main" id="{29BBABC9-A32C-7F4D-8F75-A923132106DF}"/>
              </a:ext>
            </a:extLst>
          </p:cNvPr>
          <p:cNvCxnSpPr>
            <a:cxnSpLocks/>
          </p:cNvCxnSpPr>
          <p:nvPr/>
        </p:nvCxnSpPr>
        <p:spPr>
          <a:xfrm>
            <a:off x="5241958" y="3414500"/>
            <a:ext cx="10049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459EADF-DDE4-5B48-8BE4-F7CEF7CAC2C0}"/>
              </a:ext>
            </a:extLst>
          </p:cNvPr>
          <p:cNvCxnSpPr>
            <a:cxnSpLocks/>
          </p:cNvCxnSpPr>
          <p:nvPr/>
        </p:nvCxnSpPr>
        <p:spPr>
          <a:xfrm>
            <a:off x="5241958" y="4953590"/>
            <a:ext cx="10049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6FDAE55C-176B-594C-9073-E5AE6493CF7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98583" y="2749417"/>
            <a:ext cx="406400" cy="406400"/>
          </a:xfrm>
          <a:prstGeom prst="rect">
            <a:avLst/>
          </a:prstGeom>
        </p:spPr>
      </p:pic>
      <p:pic>
        <p:nvPicPr>
          <p:cNvPr id="33" name="Picture 32">
            <a:extLst>
              <a:ext uri="{FF2B5EF4-FFF2-40B4-BE49-F238E27FC236}">
                <a16:creationId xmlns:a16="http://schemas.microsoft.com/office/drawing/2014/main" id="{845A5B2B-F5E8-304E-ACE6-0FC688A54B1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74783" y="4287154"/>
            <a:ext cx="254000" cy="406400"/>
          </a:xfrm>
          <a:prstGeom prst="rect">
            <a:avLst/>
          </a:prstGeom>
        </p:spPr>
      </p:pic>
      <p:pic>
        <p:nvPicPr>
          <p:cNvPr id="34" name="Picture 33">
            <a:extLst>
              <a:ext uri="{FF2B5EF4-FFF2-40B4-BE49-F238E27FC236}">
                <a16:creationId xmlns:a16="http://schemas.microsoft.com/office/drawing/2014/main" id="{C303A20A-FF9A-8640-BAA6-2FC3648ECA0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487486" y="2043385"/>
            <a:ext cx="3234993" cy="3143148"/>
          </a:xfrm>
          <a:prstGeom prst="rect">
            <a:avLst/>
          </a:prstGeom>
        </p:spPr>
      </p:pic>
      <p:sp>
        <p:nvSpPr>
          <p:cNvPr id="5" name="Text Placeholder 4"/>
          <p:cNvSpPr>
            <a:spLocks noGrp="1"/>
          </p:cNvSpPr>
          <p:nvPr>
            <p:ph type="body" sz="quarter" idx="11"/>
          </p:nvPr>
        </p:nvSpPr>
        <p:spPr>
          <a:xfrm>
            <a:off x="1630363" y="2662238"/>
            <a:ext cx="2216150" cy="663575"/>
          </a:xfrm>
        </p:spPr>
        <p:txBody>
          <a:bodyPr>
            <a:normAutofit/>
          </a:bodyPr>
          <a:lstStyle>
            <a:lvl1pPr>
              <a:defRPr sz="1400"/>
            </a:lvl1pPr>
          </a:lstStyle>
          <a:p>
            <a:pPr lvl="0"/>
            <a:r>
              <a:rPr lang="en-US" smtClean="0"/>
              <a:t>Edit Master text styles</a:t>
            </a:r>
          </a:p>
        </p:txBody>
      </p:sp>
      <p:sp>
        <p:nvSpPr>
          <p:cNvPr id="35" name="Text Placeholder 4"/>
          <p:cNvSpPr>
            <a:spLocks noGrp="1"/>
          </p:cNvSpPr>
          <p:nvPr>
            <p:ph type="body" sz="quarter" idx="12"/>
          </p:nvPr>
        </p:nvSpPr>
        <p:spPr>
          <a:xfrm>
            <a:off x="1630363" y="4201327"/>
            <a:ext cx="2216150" cy="663575"/>
          </a:xfrm>
        </p:spPr>
        <p:txBody>
          <a:bodyPr>
            <a:normAutofit/>
          </a:bodyPr>
          <a:lstStyle>
            <a:lvl1pPr>
              <a:defRPr sz="1400"/>
            </a:lvl1pPr>
          </a:lstStyle>
          <a:p>
            <a:pPr lvl="0"/>
            <a:r>
              <a:rPr lang="en-US" smtClean="0"/>
              <a:t>Edit Master text styles</a:t>
            </a:r>
          </a:p>
        </p:txBody>
      </p:sp>
      <p:sp>
        <p:nvSpPr>
          <p:cNvPr id="36" name="Text Placeholder 4"/>
          <p:cNvSpPr>
            <a:spLocks noGrp="1"/>
          </p:cNvSpPr>
          <p:nvPr>
            <p:ph type="body" sz="quarter" idx="13"/>
          </p:nvPr>
        </p:nvSpPr>
        <p:spPr>
          <a:xfrm>
            <a:off x="5241958" y="2662238"/>
            <a:ext cx="2216150" cy="663575"/>
          </a:xfrm>
        </p:spPr>
        <p:txBody>
          <a:bodyPr>
            <a:normAutofit/>
          </a:bodyPr>
          <a:lstStyle>
            <a:lvl1pPr>
              <a:defRPr sz="1400"/>
            </a:lvl1pPr>
          </a:lstStyle>
          <a:p>
            <a:pPr lvl="0"/>
            <a:r>
              <a:rPr lang="en-US" smtClean="0"/>
              <a:t>Edit Master text styles</a:t>
            </a:r>
          </a:p>
        </p:txBody>
      </p:sp>
      <p:sp>
        <p:nvSpPr>
          <p:cNvPr id="37" name="Text Placeholder 4"/>
          <p:cNvSpPr>
            <a:spLocks noGrp="1"/>
          </p:cNvSpPr>
          <p:nvPr>
            <p:ph type="body" sz="quarter" idx="14"/>
          </p:nvPr>
        </p:nvSpPr>
        <p:spPr>
          <a:xfrm>
            <a:off x="5261179" y="4201327"/>
            <a:ext cx="2216150" cy="663575"/>
          </a:xfrm>
        </p:spPr>
        <p:txBody>
          <a:bodyPr>
            <a:normAutofit/>
          </a:bodyPr>
          <a:lstStyle>
            <a:lvl1pPr>
              <a:defRPr sz="1400"/>
            </a:lvl1pPr>
          </a:lstStyle>
          <a:p>
            <a:pPr lvl="0"/>
            <a:r>
              <a:rPr lang="en-US" smtClean="0"/>
              <a:t>Edit Master text styles</a:t>
            </a:r>
          </a:p>
        </p:txBody>
      </p:sp>
    </p:spTree>
    <p:extLst>
      <p:ext uri="{BB962C8B-B14F-4D97-AF65-F5344CB8AC3E}">
        <p14:creationId xmlns:p14="http://schemas.microsoft.com/office/powerpoint/2010/main" val="1121387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W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FC94-217D-4091-A05C-EF9A467C2586}"/>
              </a:ext>
            </a:extLst>
          </p:cNvPr>
          <p:cNvSpPr>
            <a:spLocks noGrp="1"/>
          </p:cNvSpPr>
          <p:nvPr>
            <p:ph type="title" hasCustomPrompt="1"/>
          </p:nvPr>
        </p:nvSpPr>
        <p:spPr/>
        <p:txBody>
          <a:bodyPr/>
          <a:lstStyle>
            <a:lvl1pPr>
              <a:defRPr cap="all" baseline="0"/>
            </a:lvl1pPr>
          </a:lstStyle>
          <a:p>
            <a:r>
              <a:rPr lang="en-US" dirty="0" smtClean="0"/>
              <a:t>SWOT</a:t>
            </a:r>
            <a:endParaRPr lang="en-US" dirty="0"/>
          </a:p>
        </p:txBody>
      </p:sp>
      <p:sp>
        <p:nvSpPr>
          <p:cNvPr id="3" name="Slide Number Placeholder 2">
            <a:extLst>
              <a:ext uri="{FF2B5EF4-FFF2-40B4-BE49-F238E27FC236}">
                <a16:creationId xmlns:a16="http://schemas.microsoft.com/office/drawing/2014/main" id="{3898A4C5-419B-4E1B-B936-C0C31607ED93}"/>
              </a:ext>
            </a:extLst>
          </p:cNvPr>
          <p:cNvSpPr>
            <a:spLocks noGrp="1"/>
          </p:cNvSpPr>
          <p:nvPr>
            <p:ph type="sldNum" sz="quarter" idx="10"/>
          </p:nvPr>
        </p:nvSpPr>
        <p:spPr/>
        <p:txBody>
          <a:bodyPr/>
          <a:lstStyle/>
          <a:p>
            <a:fld id="{0D57BC21-61E1-407E-8026-3FA1F60E8A37}" type="slidenum">
              <a:rPr lang="en-IN" smtClean="0"/>
              <a:pPr/>
              <a:t>‹#›</a:t>
            </a:fld>
            <a:endParaRPr lang="en-IN" dirty="0"/>
          </a:p>
        </p:txBody>
      </p:sp>
      <p:pic>
        <p:nvPicPr>
          <p:cNvPr id="12" name="Picture 11">
            <a:extLst>
              <a:ext uri="{FF2B5EF4-FFF2-40B4-BE49-F238E27FC236}">
                <a16:creationId xmlns:a16="http://schemas.microsoft.com/office/drawing/2014/main" id="{7DC3D849-74F1-AC4D-814C-2DCA0B392C03}"/>
              </a:ext>
            </a:extLst>
          </p:cNvPr>
          <p:cNvPicPr>
            <a:picLocks noChangeAspect="1"/>
          </p:cNvPicPr>
          <p:nvPr/>
        </p:nvPicPr>
        <p:blipFill>
          <a:blip r:embed="rId2">
            <a:alphaModFix amt="32000"/>
            <a:extLst>
              <a:ext uri="{28A0092B-C50C-407E-A947-70E740481C1C}">
                <a14:useLocalDpi xmlns:a14="http://schemas.microsoft.com/office/drawing/2010/main"/>
              </a:ext>
            </a:extLst>
          </a:blip>
          <a:stretch>
            <a:fillRect/>
          </a:stretch>
        </p:blipFill>
        <p:spPr>
          <a:xfrm>
            <a:off x="4032651" y="2043384"/>
            <a:ext cx="7689828" cy="3821541"/>
          </a:xfrm>
          <a:prstGeom prst="rect">
            <a:avLst/>
          </a:prstGeom>
        </p:spPr>
      </p:pic>
      <p:pic>
        <p:nvPicPr>
          <p:cNvPr id="22" name="Picture 21">
            <a:extLst>
              <a:ext uri="{FF2B5EF4-FFF2-40B4-BE49-F238E27FC236}">
                <a16:creationId xmlns:a16="http://schemas.microsoft.com/office/drawing/2014/main" id="{6785B19C-F9BA-D848-BD1C-9956680AC0A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71308" y="1843339"/>
            <a:ext cx="4025900" cy="3949700"/>
          </a:xfrm>
          <a:prstGeom prst="rect">
            <a:avLst/>
          </a:prstGeom>
        </p:spPr>
      </p:pic>
      <p:pic>
        <p:nvPicPr>
          <p:cNvPr id="23" name="Picture 22">
            <a:extLst>
              <a:ext uri="{FF2B5EF4-FFF2-40B4-BE49-F238E27FC236}">
                <a16:creationId xmlns:a16="http://schemas.microsoft.com/office/drawing/2014/main" id="{82A044FE-31A5-A345-929A-8A7ED03E716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98949" y="2678721"/>
            <a:ext cx="381000" cy="406400"/>
          </a:xfrm>
          <a:prstGeom prst="rect">
            <a:avLst/>
          </a:prstGeom>
        </p:spPr>
      </p:pic>
      <p:cxnSp>
        <p:nvCxnSpPr>
          <p:cNvPr id="25" name="Straight Connector 24">
            <a:extLst>
              <a:ext uri="{FF2B5EF4-FFF2-40B4-BE49-F238E27FC236}">
                <a16:creationId xmlns:a16="http://schemas.microsoft.com/office/drawing/2014/main" id="{03634885-4A06-4D45-9F40-366A57984AAD}"/>
              </a:ext>
            </a:extLst>
          </p:cNvPr>
          <p:cNvCxnSpPr>
            <a:cxnSpLocks/>
          </p:cNvCxnSpPr>
          <p:nvPr/>
        </p:nvCxnSpPr>
        <p:spPr>
          <a:xfrm>
            <a:off x="1629624" y="3343804"/>
            <a:ext cx="10049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EA66F5D-2F14-D946-B294-08BB63C01E22}"/>
              </a:ext>
            </a:extLst>
          </p:cNvPr>
          <p:cNvCxnSpPr>
            <a:cxnSpLocks/>
          </p:cNvCxnSpPr>
          <p:nvPr/>
        </p:nvCxnSpPr>
        <p:spPr>
          <a:xfrm>
            <a:off x="1629624" y="4882894"/>
            <a:ext cx="10049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B5724BE-B78F-B04D-B58E-3AA2301B5A9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86249" y="4216458"/>
            <a:ext cx="406400" cy="406400"/>
          </a:xfrm>
          <a:prstGeom prst="rect">
            <a:avLst/>
          </a:prstGeom>
        </p:spPr>
      </p:pic>
      <p:cxnSp>
        <p:nvCxnSpPr>
          <p:cNvPr id="30" name="Straight Connector 29">
            <a:extLst>
              <a:ext uri="{FF2B5EF4-FFF2-40B4-BE49-F238E27FC236}">
                <a16:creationId xmlns:a16="http://schemas.microsoft.com/office/drawing/2014/main" id="{5AEECFE6-84DB-1643-81DF-C32A29472568}"/>
              </a:ext>
            </a:extLst>
          </p:cNvPr>
          <p:cNvCxnSpPr>
            <a:cxnSpLocks/>
          </p:cNvCxnSpPr>
          <p:nvPr/>
        </p:nvCxnSpPr>
        <p:spPr>
          <a:xfrm>
            <a:off x="9361284" y="3343804"/>
            <a:ext cx="10049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11954E9-31E9-CB4A-B36B-4473C2AD0C1C}"/>
              </a:ext>
            </a:extLst>
          </p:cNvPr>
          <p:cNvCxnSpPr>
            <a:cxnSpLocks/>
          </p:cNvCxnSpPr>
          <p:nvPr/>
        </p:nvCxnSpPr>
        <p:spPr>
          <a:xfrm>
            <a:off x="9361284" y="4882894"/>
            <a:ext cx="10049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212F43C8-2749-2045-B631-8927C2E1760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17909" y="2678721"/>
            <a:ext cx="406400" cy="406400"/>
          </a:xfrm>
          <a:prstGeom prst="rect">
            <a:avLst/>
          </a:prstGeom>
        </p:spPr>
      </p:pic>
      <p:pic>
        <p:nvPicPr>
          <p:cNvPr id="34" name="Picture 33">
            <a:extLst>
              <a:ext uri="{FF2B5EF4-FFF2-40B4-BE49-F238E27FC236}">
                <a16:creationId xmlns:a16="http://schemas.microsoft.com/office/drawing/2014/main" id="{190FE40B-C455-224A-8DBC-C5C4862C3AC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794109" y="4216458"/>
            <a:ext cx="254000" cy="406400"/>
          </a:xfrm>
          <a:prstGeom prst="rect">
            <a:avLst/>
          </a:prstGeom>
        </p:spPr>
      </p:pic>
      <p:sp>
        <p:nvSpPr>
          <p:cNvPr id="35" name="Text Placeholder 4"/>
          <p:cNvSpPr>
            <a:spLocks noGrp="1"/>
          </p:cNvSpPr>
          <p:nvPr>
            <p:ph type="body" sz="quarter" idx="11"/>
          </p:nvPr>
        </p:nvSpPr>
        <p:spPr>
          <a:xfrm>
            <a:off x="1630363" y="4087870"/>
            <a:ext cx="2216150" cy="663575"/>
          </a:xfrm>
        </p:spPr>
        <p:txBody>
          <a:bodyPr>
            <a:normAutofit/>
          </a:bodyPr>
          <a:lstStyle>
            <a:lvl1pPr>
              <a:defRPr sz="1400"/>
            </a:lvl1pPr>
          </a:lstStyle>
          <a:p>
            <a:pPr lvl="0"/>
            <a:r>
              <a:rPr lang="en-US" smtClean="0"/>
              <a:t>Edit Master text styles</a:t>
            </a:r>
          </a:p>
        </p:txBody>
      </p:sp>
      <p:sp>
        <p:nvSpPr>
          <p:cNvPr id="36" name="Text Placeholder 4"/>
          <p:cNvSpPr>
            <a:spLocks noGrp="1"/>
          </p:cNvSpPr>
          <p:nvPr>
            <p:ph type="body" sz="quarter" idx="12"/>
          </p:nvPr>
        </p:nvSpPr>
        <p:spPr>
          <a:xfrm>
            <a:off x="1630363" y="2554008"/>
            <a:ext cx="2216150" cy="663575"/>
          </a:xfrm>
        </p:spPr>
        <p:txBody>
          <a:bodyPr>
            <a:normAutofit/>
          </a:bodyPr>
          <a:lstStyle>
            <a:lvl1pPr>
              <a:defRPr sz="1400"/>
            </a:lvl1pPr>
          </a:lstStyle>
          <a:p>
            <a:pPr lvl="0"/>
            <a:r>
              <a:rPr lang="en-US" smtClean="0"/>
              <a:t>Edit Master text styles</a:t>
            </a:r>
          </a:p>
        </p:txBody>
      </p:sp>
      <p:sp>
        <p:nvSpPr>
          <p:cNvPr id="37" name="Text Placeholder 4"/>
          <p:cNvSpPr>
            <a:spLocks noGrp="1"/>
          </p:cNvSpPr>
          <p:nvPr>
            <p:ph type="body" sz="quarter" idx="13"/>
          </p:nvPr>
        </p:nvSpPr>
        <p:spPr>
          <a:xfrm>
            <a:off x="9361284" y="2563194"/>
            <a:ext cx="2216150" cy="663575"/>
          </a:xfrm>
        </p:spPr>
        <p:txBody>
          <a:bodyPr>
            <a:normAutofit/>
          </a:bodyPr>
          <a:lstStyle>
            <a:lvl1pPr>
              <a:defRPr sz="1400"/>
            </a:lvl1pPr>
          </a:lstStyle>
          <a:p>
            <a:pPr lvl="0"/>
            <a:r>
              <a:rPr lang="en-US" smtClean="0"/>
              <a:t>Edit Master text styles</a:t>
            </a:r>
          </a:p>
        </p:txBody>
      </p:sp>
      <p:sp>
        <p:nvSpPr>
          <p:cNvPr id="38" name="Text Placeholder 4"/>
          <p:cNvSpPr>
            <a:spLocks noGrp="1"/>
          </p:cNvSpPr>
          <p:nvPr>
            <p:ph type="body" sz="quarter" idx="14"/>
          </p:nvPr>
        </p:nvSpPr>
        <p:spPr>
          <a:xfrm>
            <a:off x="9361284" y="4102283"/>
            <a:ext cx="2216150" cy="663575"/>
          </a:xfrm>
        </p:spPr>
        <p:txBody>
          <a:bodyPr>
            <a:normAutofit/>
          </a:bodyPr>
          <a:lstStyle>
            <a:lvl1pPr>
              <a:defRPr sz="1400"/>
            </a:lvl1pPr>
          </a:lstStyle>
          <a:p>
            <a:pPr lvl="0"/>
            <a:r>
              <a:rPr lang="en-US" smtClean="0"/>
              <a:t>Edit Master text styles</a:t>
            </a:r>
          </a:p>
        </p:txBody>
      </p:sp>
    </p:spTree>
    <p:extLst>
      <p:ext uri="{BB962C8B-B14F-4D97-AF65-F5344CB8AC3E}">
        <p14:creationId xmlns:p14="http://schemas.microsoft.com/office/powerpoint/2010/main" val="2667725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ie Chart Infographic">
    <p:spTree>
      <p:nvGrpSpPr>
        <p:cNvPr id="1" name=""/>
        <p:cNvGrpSpPr/>
        <p:nvPr/>
      </p:nvGrpSpPr>
      <p:grpSpPr>
        <a:xfrm>
          <a:off x="0" y="0"/>
          <a:ext cx="0" cy="0"/>
          <a:chOff x="0" y="0"/>
          <a:chExt cx="0" cy="0"/>
        </a:xfrm>
      </p:grpSpPr>
      <p:pic>
        <p:nvPicPr>
          <p:cNvPr id="22" name="Content Placeholder 16">
            <a:extLst>
              <a:ext uri="{FF2B5EF4-FFF2-40B4-BE49-F238E27FC236}">
                <a16:creationId xmlns:a16="http://schemas.microsoft.com/office/drawing/2014/main" id="{2CBA8128-ED26-D245-951B-CCFBD4CEFA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6800" y="-11113"/>
            <a:ext cx="3505200" cy="6869113"/>
          </a:xfrm>
          <a:prstGeom prst="rect">
            <a:avLst/>
          </a:prstGeom>
        </p:spPr>
      </p:pic>
      <p:sp>
        <p:nvSpPr>
          <p:cNvPr id="2" name="Title 1">
            <a:extLst>
              <a:ext uri="{FF2B5EF4-FFF2-40B4-BE49-F238E27FC236}">
                <a16:creationId xmlns:a16="http://schemas.microsoft.com/office/drawing/2014/main" id="{8FBEFC94-217D-4091-A05C-EF9A467C2586}"/>
              </a:ext>
            </a:extLst>
          </p:cNvPr>
          <p:cNvSpPr>
            <a:spLocks noGrp="1"/>
          </p:cNvSpPr>
          <p:nvPr>
            <p:ph type="title" hasCustomPrompt="1"/>
          </p:nvPr>
        </p:nvSpPr>
        <p:spPr/>
        <p:txBody>
          <a:bodyPr/>
          <a:lstStyle>
            <a:lvl1pPr>
              <a:defRPr cap="all" baseline="0"/>
            </a:lvl1pPr>
          </a:lstStyle>
          <a:p>
            <a:r>
              <a:rPr lang="en-US" dirty="0" smtClean="0"/>
              <a:t>CLICK TO EDIT TITLE</a:t>
            </a:r>
            <a:endParaRPr lang="en-US" dirty="0"/>
          </a:p>
        </p:txBody>
      </p:sp>
      <p:sp>
        <p:nvSpPr>
          <p:cNvPr id="3" name="Slide Number Placeholder 2">
            <a:extLst>
              <a:ext uri="{FF2B5EF4-FFF2-40B4-BE49-F238E27FC236}">
                <a16:creationId xmlns:a16="http://schemas.microsoft.com/office/drawing/2014/main" id="{3898A4C5-419B-4E1B-B936-C0C31607ED93}"/>
              </a:ext>
            </a:extLst>
          </p:cNvPr>
          <p:cNvSpPr>
            <a:spLocks noGrp="1"/>
          </p:cNvSpPr>
          <p:nvPr>
            <p:ph type="sldNum" sz="quarter" idx="10"/>
          </p:nvPr>
        </p:nvSpPr>
        <p:spPr/>
        <p:txBody>
          <a:bodyPr/>
          <a:lstStyle/>
          <a:p>
            <a:fld id="{0D57BC21-61E1-407E-8026-3FA1F60E8A37}" type="slidenum">
              <a:rPr lang="en-IN" smtClean="0"/>
              <a:pPr/>
              <a:t>‹#›</a:t>
            </a:fld>
            <a:endParaRPr lang="en-IN" dirty="0"/>
          </a:p>
        </p:txBody>
      </p:sp>
      <p:pic>
        <p:nvPicPr>
          <p:cNvPr id="12" name="Picture 11">
            <a:extLst>
              <a:ext uri="{FF2B5EF4-FFF2-40B4-BE49-F238E27FC236}">
                <a16:creationId xmlns:a16="http://schemas.microsoft.com/office/drawing/2014/main" id="{7DC3D849-74F1-AC4D-814C-2DCA0B392C03}"/>
              </a:ext>
            </a:extLst>
          </p:cNvPr>
          <p:cNvPicPr>
            <a:picLocks noChangeAspect="1"/>
          </p:cNvPicPr>
          <p:nvPr/>
        </p:nvPicPr>
        <p:blipFill>
          <a:blip r:embed="rId3">
            <a:alphaModFix amt="32000"/>
            <a:extLst>
              <a:ext uri="{28A0092B-C50C-407E-A947-70E740481C1C}">
                <a14:useLocalDpi xmlns:a14="http://schemas.microsoft.com/office/drawing/2010/main"/>
              </a:ext>
            </a:extLst>
          </a:blip>
          <a:stretch>
            <a:fillRect/>
          </a:stretch>
        </p:blipFill>
        <p:spPr>
          <a:xfrm>
            <a:off x="4032651" y="2043384"/>
            <a:ext cx="7689828" cy="3821541"/>
          </a:xfrm>
          <a:prstGeom prst="rect">
            <a:avLst/>
          </a:prstGeom>
        </p:spPr>
      </p:pic>
      <p:pic>
        <p:nvPicPr>
          <p:cNvPr id="23" name="Picture 22">
            <a:extLst>
              <a:ext uri="{FF2B5EF4-FFF2-40B4-BE49-F238E27FC236}">
                <a16:creationId xmlns:a16="http://schemas.microsoft.com/office/drawing/2014/main" id="{7169611D-4AF7-B94E-9AF2-285D8605C0F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73911" y="2099163"/>
            <a:ext cx="4648200" cy="3822700"/>
          </a:xfrm>
          <a:prstGeom prst="rect">
            <a:avLst/>
          </a:prstGeom>
        </p:spPr>
      </p:pic>
      <p:pic>
        <p:nvPicPr>
          <p:cNvPr id="29" name="Picture 28">
            <a:extLst>
              <a:ext uri="{FF2B5EF4-FFF2-40B4-BE49-F238E27FC236}">
                <a16:creationId xmlns:a16="http://schemas.microsoft.com/office/drawing/2014/main" id="{A975B8BA-7F96-664F-9D67-DB172EB866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66462" y="3407434"/>
            <a:ext cx="602945" cy="585826"/>
          </a:xfrm>
          <a:prstGeom prst="rect">
            <a:avLst/>
          </a:prstGeom>
        </p:spPr>
      </p:pic>
      <p:sp>
        <p:nvSpPr>
          <p:cNvPr id="18" name="Text Placeholder 4"/>
          <p:cNvSpPr>
            <a:spLocks noGrp="1"/>
          </p:cNvSpPr>
          <p:nvPr>
            <p:ph type="body" sz="quarter" idx="11"/>
          </p:nvPr>
        </p:nvSpPr>
        <p:spPr>
          <a:xfrm>
            <a:off x="1757081" y="2043384"/>
            <a:ext cx="1897343" cy="663575"/>
          </a:xfrm>
        </p:spPr>
        <p:txBody>
          <a:bodyPr>
            <a:normAutofit/>
          </a:bodyPr>
          <a:lstStyle>
            <a:lvl1pPr>
              <a:defRPr sz="1400"/>
            </a:lvl1pPr>
          </a:lstStyle>
          <a:p>
            <a:pPr lvl="0"/>
            <a:r>
              <a:rPr lang="en-US" smtClean="0"/>
              <a:t>Edit Master text styles</a:t>
            </a:r>
          </a:p>
        </p:txBody>
      </p:sp>
      <p:sp>
        <p:nvSpPr>
          <p:cNvPr id="19" name="Text Placeholder 4"/>
          <p:cNvSpPr>
            <a:spLocks noGrp="1"/>
          </p:cNvSpPr>
          <p:nvPr>
            <p:ph type="body" sz="quarter" idx="12"/>
          </p:nvPr>
        </p:nvSpPr>
        <p:spPr>
          <a:xfrm>
            <a:off x="654423" y="3091655"/>
            <a:ext cx="1970115" cy="663575"/>
          </a:xfrm>
        </p:spPr>
        <p:txBody>
          <a:bodyPr>
            <a:normAutofit/>
          </a:bodyPr>
          <a:lstStyle>
            <a:lvl1pPr>
              <a:defRPr sz="1400"/>
            </a:lvl1pPr>
          </a:lstStyle>
          <a:p>
            <a:pPr lvl="0"/>
            <a:r>
              <a:rPr lang="en-US" smtClean="0"/>
              <a:t>Edit Master text styles</a:t>
            </a:r>
          </a:p>
        </p:txBody>
      </p:sp>
      <p:sp>
        <p:nvSpPr>
          <p:cNvPr id="20" name="Text Placeholder 4"/>
          <p:cNvSpPr>
            <a:spLocks noGrp="1"/>
          </p:cNvSpPr>
          <p:nvPr>
            <p:ph type="body" sz="quarter" idx="13"/>
          </p:nvPr>
        </p:nvSpPr>
        <p:spPr>
          <a:xfrm>
            <a:off x="727195" y="4352141"/>
            <a:ext cx="1897343" cy="663575"/>
          </a:xfrm>
        </p:spPr>
        <p:txBody>
          <a:bodyPr>
            <a:normAutofit/>
          </a:bodyPr>
          <a:lstStyle>
            <a:lvl1pPr>
              <a:defRPr sz="1400"/>
            </a:lvl1pPr>
          </a:lstStyle>
          <a:p>
            <a:pPr lvl="0"/>
            <a:r>
              <a:rPr lang="en-US" smtClean="0"/>
              <a:t>Edit Master text styles</a:t>
            </a:r>
          </a:p>
        </p:txBody>
      </p:sp>
      <p:sp>
        <p:nvSpPr>
          <p:cNvPr id="21" name="Text Placeholder 4"/>
          <p:cNvSpPr>
            <a:spLocks noGrp="1"/>
          </p:cNvSpPr>
          <p:nvPr>
            <p:ph type="body" sz="quarter" idx="14"/>
          </p:nvPr>
        </p:nvSpPr>
        <p:spPr>
          <a:xfrm>
            <a:off x="2773911" y="5533137"/>
            <a:ext cx="1897343" cy="663575"/>
          </a:xfrm>
        </p:spPr>
        <p:txBody>
          <a:bodyPr>
            <a:normAutofit/>
          </a:bodyPr>
          <a:lstStyle>
            <a:lvl1pPr>
              <a:defRPr sz="1400"/>
            </a:lvl1pPr>
          </a:lstStyle>
          <a:p>
            <a:pPr lvl="0"/>
            <a:r>
              <a:rPr lang="en-US" smtClean="0"/>
              <a:t>Edit Master text styles</a:t>
            </a:r>
          </a:p>
        </p:txBody>
      </p:sp>
      <p:sp>
        <p:nvSpPr>
          <p:cNvPr id="30" name="Text Placeholder 4"/>
          <p:cNvSpPr>
            <a:spLocks noGrp="1"/>
          </p:cNvSpPr>
          <p:nvPr>
            <p:ph type="body" sz="quarter" idx="15"/>
          </p:nvPr>
        </p:nvSpPr>
        <p:spPr>
          <a:xfrm>
            <a:off x="6881024" y="4273346"/>
            <a:ext cx="1557918" cy="1060654"/>
          </a:xfrm>
        </p:spPr>
        <p:txBody>
          <a:bodyPr>
            <a:normAutofit/>
          </a:bodyPr>
          <a:lstStyle>
            <a:lvl1pPr>
              <a:defRPr sz="1400"/>
            </a:lvl1pPr>
          </a:lstStyle>
          <a:p>
            <a:pPr lvl="0"/>
            <a:r>
              <a:rPr lang="en-US" smtClean="0"/>
              <a:t>Edit Master text styles</a:t>
            </a:r>
          </a:p>
        </p:txBody>
      </p:sp>
    </p:spTree>
    <p:extLst>
      <p:ext uri="{BB962C8B-B14F-4D97-AF65-F5344CB8AC3E}">
        <p14:creationId xmlns:p14="http://schemas.microsoft.com/office/powerpoint/2010/main" val="129029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nectivity = Opportunit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FC94-217D-4091-A05C-EF9A467C2586}"/>
              </a:ext>
            </a:extLst>
          </p:cNvPr>
          <p:cNvSpPr>
            <a:spLocks noGrp="1"/>
          </p:cNvSpPr>
          <p:nvPr>
            <p:ph type="title" hasCustomPrompt="1"/>
          </p:nvPr>
        </p:nvSpPr>
        <p:spPr/>
        <p:txBody>
          <a:bodyPr/>
          <a:lstStyle>
            <a:lvl1pPr>
              <a:defRPr cap="all" baseline="0"/>
            </a:lvl1pPr>
          </a:lstStyle>
          <a:p>
            <a:r>
              <a:rPr lang="en-US" dirty="0" smtClean="0"/>
              <a:t>CLICK TO EDIT TITLE</a:t>
            </a:r>
            <a:endParaRPr lang="en-US" dirty="0"/>
          </a:p>
        </p:txBody>
      </p:sp>
      <p:sp>
        <p:nvSpPr>
          <p:cNvPr id="3" name="Slide Number Placeholder 2">
            <a:extLst>
              <a:ext uri="{FF2B5EF4-FFF2-40B4-BE49-F238E27FC236}">
                <a16:creationId xmlns:a16="http://schemas.microsoft.com/office/drawing/2014/main" id="{3898A4C5-419B-4E1B-B936-C0C31607ED93}"/>
              </a:ext>
            </a:extLst>
          </p:cNvPr>
          <p:cNvSpPr>
            <a:spLocks noGrp="1"/>
          </p:cNvSpPr>
          <p:nvPr>
            <p:ph type="sldNum" sz="quarter" idx="10"/>
          </p:nvPr>
        </p:nvSpPr>
        <p:spPr/>
        <p:txBody>
          <a:bodyPr/>
          <a:lstStyle/>
          <a:p>
            <a:fld id="{0D57BC21-61E1-407E-8026-3FA1F60E8A37}" type="slidenum">
              <a:rPr lang="en-IN" smtClean="0"/>
              <a:pPr/>
              <a:t>‹#›</a:t>
            </a:fld>
            <a:endParaRPr lang="en-IN" dirty="0"/>
          </a:p>
        </p:txBody>
      </p:sp>
      <p:pic>
        <p:nvPicPr>
          <p:cNvPr id="12" name="Picture 11">
            <a:extLst>
              <a:ext uri="{FF2B5EF4-FFF2-40B4-BE49-F238E27FC236}">
                <a16:creationId xmlns:a16="http://schemas.microsoft.com/office/drawing/2014/main" id="{7DC3D849-74F1-AC4D-814C-2DCA0B392C03}"/>
              </a:ext>
            </a:extLst>
          </p:cNvPr>
          <p:cNvPicPr>
            <a:picLocks noChangeAspect="1"/>
          </p:cNvPicPr>
          <p:nvPr/>
        </p:nvPicPr>
        <p:blipFill>
          <a:blip r:embed="rId2">
            <a:alphaModFix amt="32000"/>
            <a:extLst>
              <a:ext uri="{28A0092B-C50C-407E-A947-70E740481C1C}">
                <a14:useLocalDpi xmlns:a14="http://schemas.microsoft.com/office/drawing/2010/main"/>
              </a:ext>
            </a:extLst>
          </a:blip>
          <a:stretch>
            <a:fillRect/>
          </a:stretch>
        </p:blipFill>
        <p:spPr>
          <a:xfrm>
            <a:off x="4032651" y="1784970"/>
            <a:ext cx="7689828" cy="3821541"/>
          </a:xfrm>
          <a:prstGeom prst="rect">
            <a:avLst/>
          </a:prstGeom>
        </p:spPr>
      </p:pic>
      <p:pic>
        <p:nvPicPr>
          <p:cNvPr id="22" name="Picture 21">
            <a:extLst>
              <a:ext uri="{FF2B5EF4-FFF2-40B4-BE49-F238E27FC236}">
                <a16:creationId xmlns:a16="http://schemas.microsoft.com/office/drawing/2014/main" id="{2A9DD426-6B46-3242-A0CB-3B7E51DC5E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9934" y="1966372"/>
            <a:ext cx="11074400" cy="3670300"/>
          </a:xfrm>
          <a:prstGeom prst="rect">
            <a:avLst/>
          </a:prstGeom>
        </p:spPr>
      </p:pic>
      <p:pic>
        <p:nvPicPr>
          <p:cNvPr id="23" name="Picture 22">
            <a:extLst>
              <a:ext uri="{FF2B5EF4-FFF2-40B4-BE49-F238E27FC236}">
                <a16:creationId xmlns:a16="http://schemas.microsoft.com/office/drawing/2014/main" id="{95C54BE1-EABE-804B-8081-472ED6CB8DD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52493" y="3044856"/>
            <a:ext cx="342900" cy="342900"/>
          </a:xfrm>
          <a:prstGeom prst="rect">
            <a:avLst/>
          </a:prstGeom>
        </p:spPr>
      </p:pic>
      <p:pic>
        <p:nvPicPr>
          <p:cNvPr id="24" name="Picture 23">
            <a:extLst>
              <a:ext uri="{FF2B5EF4-FFF2-40B4-BE49-F238E27FC236}">
                <a16:creationId xmlns:a16="http://schemas.microsoft.com/office/drawing/2014/main" id="{815C7CA5-AF1B-364E-9632-F31C363A8E9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69790" y="3044856"/>
            <a:ext cx="292100" cy="342900"/>
          </a:xfrm>
          <a:prstGeom prst="rect">
            <a:avLst/>
          </a:prstGeom>
        </p:spPr>
      </p:pic>
      <p:pic>
        <p:nvPicPr>
          <p:cNvPr id="25" name="Picture 24">
            <a:extLst>
              <a:ext uri="{FF2B5EF4-FFF2-40B4-BE49-F238E27FC236}">
                <a16:creationId xmlns:a16="http://schemas.microsoft.com/office/drawing/2014/main" id="{FE16F6F7-1927-8947-B5B5-657B2C4A84F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74416" y="5010816"/>
            <a:ext cx="355600" cy="342900"/>
          </a:xfrm>
          <a:prstGeom prst="rect">
            <a:avLst/>
          </a:prstGeom>
        </p:spPr>
      </p:pic>
      <p:pic>
        <p:nvPicPr>
          <p:cNvPr id="26" name="Picture 25">
            <a:extLst>
              <a:ext uri="{FF2B5EF4-FFF2-40B4-BE49-F238E27FC236}">
                <a16:creationId xmlns:a16="http://schemas.microsoft.com/office/drawing/2014/main" id="{B7CC7E86-CD17-B74E-9E8A-CA884123B61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996184" y="3387756"/>
            <a:ext cx="457200" cy="368300"/>
          </a:xfrm>
          <a:prstGeom prst="rect">
            <a:avLst/>
          </a:prstGeom>
        </p:spPr>
      </p:pic>
      <p:pic>
        <p:nvPicPr>
          <p:cNvPr id="28" name="Picture 27">
            <a:extLst>
              <a:ext uri="{FF2B5EF4-FFF2-40B4-BE49-F238E27FC236}">
                <a16:creationId xmlns:a16="http://schemas.microsoft.com/office/drawing/2014/main" id="{DDF3F5A8-8AB7-3A41-8E8C-2392346DD20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670280" y="2396530"/>
            <a:ext cx="711200" cy="508000"/>
          </a:xfrm>
          <a:prstGeom prst="rect">
            <a:avLst/>
          </a:prstGeom>
        </p:spPr>
      </p:pic>
      <p:pic>
        <p:nvPicPr>
          <p:cNvPr id="30" name="Picture 29">
            <a:extLst>
              <a:ext uri="{FF2B5EF4-FFF2-40B4-BE49-F238E27FC236}">
                <a16:creationId xmlns:a16="http://schemas.microsoft.com/office/drawing/2014/main" id="{9DA4D95B-E308-5D42-98D3-B27555F255A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670280" y="3889504"/>
            <a:ext cx="711200" cy="508000"/>
          </a:xfrm>
          <a:prstGeom prst="rect">
            <a:avLst/>
          </a:prstGeom>
        </p:spPr>
      </p:pic>
      <p:sp>
        <p:nvSpPr>
          <p:cNvPr id="35" name="Content Placeholder 2">
            <a:extLst>
              <a:ext uri="{FF2B5EF4-FFF2-40B4-BE49-F238E27FC236}">
                <a16:creationId xmlns:a16="http://schemas.microsoft.com/office/drawing/2014/main" id="{07E501E8-38CE-C445-962D-4229DBB3C8CC}"/>
              </a:ext>
            </a:extLst>
          </p:cNvPr>
          <p:cNvSpPr txBox="1">
            <a:spLocks/>
          </p:cNvSpPr>
          <p:nvPr/>
        </p:nvSpPr>
        <p:spPr>
          <a:xfrm rot="16200000">
            <a:off x="2906107" y="2271451"/>
            <a:ext cx="637354" cy="1738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IN" sz="900" dirty="0">
                <a:solidFill>
                  <a:schemeClr val="bg1">
                    <a:lumMod val="65000"/>
                  </a:schemeClr>
                </a:solidFill>
              </a:rPr>
              <a:t>Process</a:t>
            </a:r>
          </a:p>
          <a:p>
            <a:pPr marL="0" indent="0">
              <a:lnSpc>
                <a:spcPct val="100000"/>
              </a:lnSpc>
              <a:buNone/>
            </a:pPr>
            <a:endParaRPr lang="en-IN" sz="1000" dirty="0">
              <a:solidFill>
                <a:schemeClr val="bg1">
                  <a:lumMod val="65000"/>
                </a:schemeClr>
              </a:solidFill>
            </a:endParaRPr>
          </a:p>
        </p:txBody>
      </p:sp>
      <p:sp>
        <p:nvSpPr>
          <p:cNvPr id="5" name="Text Placeholder 4"/>
          <p:cNvSpPr>
            <a:spLocks noGrp="1"/>
          </p:cNvSpPr>
          <p:nvPr>
            <p:ph type="body" sz="quarter" idx="11"/>
          </p:nvPr>
        </p:nvSpPr>
        <p:spPr>
          <a:xfrm>
            <a:off x="7467600" y="2676874"/>
            <a:ext cx="4410075" cy="946150"/>
          </a:xfrm>
        </p:spPr>
        <p:txBody>
          <a:bodyPr>
            <a:noAutofit/>
          </a:bodyPr>
          <a:lstStyle>
            <a:lvl1pPr>
              <a:defRPr sz="1400"/>
            </a:lvl1pPr>
            <a:lvl2pPr>
              <a:defRPr sz="1400"/>
            </a:lvl2pPr>
            <a:lvl3pPr>
              <a:defRPr sz="1400"/>
            </a:lvl3pPr>
            <a:lvl4pPr>
              <a:defRPr sz="1400"/>
            </a:lvl4pPr>
            <a:lvl5pPr>
              <a:defRPr sz="1400"/>
            </a:lvl5pPr>
          </a:lstStyle>
          <a:p>
            <a:pPr lvl="0"/>
            <a:r>
              <a:rPr lang="en-US" smtClean="0"/>
              <a:t>Edit Master text styles</a:t>
            </a:r>
          </a:p>
        </p:txBody>
      </p:sp>
      <p:sp>
        <p:nvSpPr>
          <p:cNvPr id="40" name="Text Placeholder 4"/>
          <p:cNvSpPr>
            <a:spLocks noGrp="1"/>
          </p:cNvSpPr>
          <p:nvPr>
            <p:ph type="body" sz="quarter" idx="12"/>
          </p:nvPr>
        </p:nvSpPr>
        <p:spPr>
          <a:xfrm>
            <a:off x="7467600" y="4004217"/>
            <a:ext cx="4410075" cy="946150"/>
          </a:xfrm>
        </p:spPr>
        <p:txBody>
          <a:bodyPr>
            <a:noAutofit/>
          </a:bodyPr>
          <a:lstStyle>
            <a:lvl1pPr>
              <a:defRPr sz="1400"/>
            </a:lvl1pPr>
            <a:lvl2pPr>
              <a:defRPr sz="1400"/>
            </a:lvl2pPr>
            <a:lvl3pPr>
              <a:defRPr sz="1400"/>
            </a:lvl3pPr>
            <a:lvl4pPr>
              <a:defRPr sz="1400"/>
            </a:lvl4pPr>
            <a:lvl5pPr>
              <a:defRPr sz="1400"/>
            </a:lvl5pPr>
          </a:lstStyle>
          <a:p>
            <a:pPr lvl="0"/>
            <a:r>
              <a:rPr lang="en-US" smtClean="0"/>
              <a:t>Edit Master text styles</a:t>
            </a:r>
          </a:p>
        </p:txBody>
      </p:sp>
      <p:sp>
        <p:nvSpPr>
          <p:cNvPr id="13" name="Text Placeholder 12"/>
          <p:cNvSpPr>
            <a:spLocks noGrp="1"/>
          </p:cNvSpPr>
          <p:nvPr>
            <p:ph type="body" sz="quarter" idx="13"/>
          </p:nvPr>
        </p:nvSpPr>
        <p:spPr>
          <a:xfrm>
            <a:off x="3666033" y="5368904"/>
            <a:ext cx="1876425" cy="857250"/>
          </a:xfrm>
        </p:spPr>
        <p:txBody>
          <a:bodyPr>
            <a:normAutofit/>
          </a:bodyPr>
          <a:lstStyle>
            <a:lvl1pPr>
              <a:defRPr sz="1200"/>
            </a:lvl1pPr>
          </a:lstStyle>
          <a:p>
            <a:pPr lvl="0"/>
            <a:r>
              <a:rPr lang="en-US" smtClean="0"/>
              <a:t>Edit Master text styles</a:t>
            </a:r>
          </a:p>
        </p:txBody>
      </p:sp>
      <p:sp>
        <p:nvSpPr>
          <p:cNvPr id="41" name="Text Placeholder 12"/>
          <p:cNvSpPr>
            <a:spLocks noGrp="1"/>
          </p:cNvSpPr>
          <p:nvPr>
            <p:ph type="body" sz="quarter" idx="14"/>
          </p:nvPr>
        </p:nvSpPr>
        <p:spPr>
          <a:xfrm>
            <a:off x="4292497" y="3801522"/>
            <a:ext cx="1876425" cy="857250"/>
          </a:xfrm>
        </p:spPr>
        <p:txBody>
          <a:bodyPr>
            <a:normAutofit/>
          </a:bodyPr>
          <a:lstStyle>
            <a:lvl1pPr>
              <a:defRPr sz="1200"/>
            </a:lvl1pPr>
          </a:lstStyle>
          <a:p>
            <a:pPr lvl="0"/>
            <a:r>
              <a:rPr lang="en-US" smtClean="0"/>
              <a:t>Edit Master text styles</a:t>
            </a:r>
          </a:p>
        </p:txBody>
      </p:sp>
      <p:sp>
        <p:nvSpPr>
          <p:cNvPr id="18" name="Text Placeholder 12"/>
          <p:cNvSpPr>
            <a:spLocks noGrp="1"/>
          </p:cNvSpPr>
          <p:nvPr>
            <p:ph type="body" sz="quarter" idx="15"/>
          </p:nvPr>
        </p:nvSpPr>
        <p:spPr>
          <a:xfrm>
            <a:off x="652419" y="3775632"/>
            <a:ext cx="1876425" cy="857250"/>
          </a:xfrm>
        </p:spPr>
        <p:txBody>
          <a:bodyPr>
            <a:normAutofit/>
          </a:bodyPr>
          <a:lstStyle>
            <a:lvl1pPr>
              <a:defRPr sz="1200"/>
            </a:lvl1pPr>
          </a:lstStyle>
          <a:p>
            <a:pPr lvl="0"/>
            <a:r>
              <a:rPr lang="en-US" smtClean="0"/>
              <a:t>Edit Master text styles</a:t>
            </a:r>
          </a:p>
        </p:txBody>
      </p:sp>
    </p:spTree>
    <p:extLst>
      <p:ext uri="{BB962C8B-B14F-4D97-AF65-F5344CB8AC3E}">
        <p14:creationId xmlns:p14="http://schemas.microsoft.com/office/powerpoint/2010/main" val="7859305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FC94-217D-4091-A05C-EF9A467C2586}"/>
              </a:ext>
            </a:extLst>
          </p:cNvPr>
          <p:cNvSpPr>
            <a:spLocks noGrp="1"/>
          </p:cNvSpPr>
          <p:nvPr>
            <p:ph type="title" hasCustomPrompt="1"/>
          </p:nvPr>
        </p:nvSpPr>
        <p:spPr/>
        <p:txBody>
          <a:bodyPr/>
          <a:lstStyle/>
          <a:p>
            <a:r>
              <a:rPr lang="en-US" dirty="0" smtClean="0"/>
              <a:t>CLICK TO EDIT MASTER TITLE STYLE</a:t>
            </a:r>
            <a:endParaRPr lang="en-US" dirty="0"/>
          </a:p>
        </p:txBody>
      </p:sp>
      <p:sp>
        <p:nvSpPr>
          <p:cNvPr id="3" name="Slide Number Placeholder 2">
            <a:extLst>
              <a:ext uri="{FF2B5EF4-FFF2-40B4-BE49-F238E27FC236}">
                <a16:creationId xmlns:a16="http://schemas.microsoft.com/office/drawing/2014/main" id="{3898A4C5-419B-4E1B-B936-C0C31607ED93}"/>
              </a:ext>
            </a:extLst>
          </p:cNvPr>
          <p:cNvSpPr>
            <a:spLocks noGrp="1"/>
          </p:cNvSpPr>
          <p:nvPr>
            <p:ph type="sldNum" sz="quarter" idx="10"/>
          </p:nvPr>
        </p:nvSpPr>
        <p:spPr/>
        <p:txBody>
          <a:bodyPr/>
          <a:lstStyle/>
          <a:p>
            <a:fld id="{0D57BC21-61E1-407E-8026-3FA1F60E8A37}" type="slidenum">
              <a:rPr lang="en-IN" smtClean="0"/>
              <a:pPr/>
              <a:t>‹#›</a:t>
            </a:fld>
            <a:endParaRPr lang="en-IN" dirty="0"/>
          </a:p>
        </p:txBody>
      </p:sp>
      <p:grpSp>
        <p:nvGrpSpPr>
          <p:cNvPr id="6" name="Group 5">
            <a:extLst>
              <a:ext uri="{FF2B5EF4-FFF2-40B4-BE49-F238E27FC236}">
                <a16:creationId xmlns:a16="http://schemas.microsoft.com/office/drawing/2014/main" id="{2B575671-BA14-6240-9CF0-A9EDF55C01AE}"/>
              </a:ext>
            </a:extLst>
          </p:cNvPr>
          <p:cNvGrpSpPr/>
          <p:nvPr/>
        </p:nvGrpSpPr>
        <p:grpSpPr>
          <a:xfrm>
            <a:off x="919934" y="1779440"/>
            <a:ext cx="2397007" cy="113454"/>
            <a:chOff x="1144052" y="2099355"/>
            <a:chExt cx="2397007" cy="113454"/>
          </a:xfrm>
        </p:grpSpPr>
        <p:cxnSp>
          <p:nvCxnSpPr>
            <p:cNvPr id="7" name="Straight Connector 6">
              <a:extLst>
                <a:ext uri="{FF2B5EF4-FFF2-40B4-BE49-F238E27FC236}">
                  <a16:creationId xmlns:a16="http://schemas.microsoft.com/office/drawing/2014/main" id="{337E9C16-C749-2047-B697-38141FCC5F4D}"/>
                </a:ext>
              </a:extLst>
            </p:cNvPr>
            <p:cNvCxnSpPr>
              <a:cxnSpLocks/>
            </p:cNvCxnSpPr>
            <p:nvPr/>
          </p:nvCxnSpPr>
          <p:spPr>
            <a:xfrm>
              <a:off x="1200779" y="2155134"/>
              <a:ext cx="234028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70F504F-0408-7C48-B440-3D0F93EB8CFE}"/>
                </a:ext>
              </a:extLst>
            </p:cNvPr>
            <p:cNvSpPr/>
            <p:nvPr/>
          </p:nvSpPr>
          <p:spPr>
            <a:xfrm>
              <a:off x="1144052" y="2099356"/>
              <a:ext cx="113453" cy="113453"/>
            </a:xfrm>
            <a:prstGeom prst="ellipse">
              <a:avLst/>
            </a:prstGeom>
            <a:solidFill>
              <a:srgbClr val="30B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Oval 8">
              <a:extLst>
                <a:ext uri="{FF2B5EF4-FFF2-40B4-BE49-F238E27FC236}">
                  <a16:creationId xmlns:a16="http://schemas.microsoft.com/office/drawing/2014/main" id="{37FBA859-3299-D04F-B15D-A3D6488D7B44}"/>
                </a:ext>
              </a:extLst>
            </p:cNvPr>
            <p:cNvSpPr/>
            <p:nvPr/>
          </p:nvSpPr>
          <p:spPr>
            <a:xfrm>
              <a:off x="1381968" y="2099356"/>
              <a:ext cx="113453" cy="113453"/>
            </a:xfrm>
            <a:prstGeom prst="ellipse">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Oval 9">
              <a:extLst>
                <a:ext uri="{FF2B5EF4-FFF2-40B4-BE49-F238E27FC236}">
                  <a16:creationId xmlns:a16="http://schemas.microsoft.com/office/drawing/2014/main" id="{81B2C9B5-500A-F442-9BC6-0B92DCCF6E2A}"/>
                </a:ext>
              </a:extLst>
            </p:cNvPr>
            <p:cNvSpPr/>
            <p:nvPr/>
          </p:nvSpPr>
          <p:spPr>
            <a:xfrm>
              <a:off x="1619885" y="2099355"/>
              <a:ext cx="113453" cy="113453"/>
            </a:xfrm>
            <a:prstGeom prst="ellipse">
              <a:avLst/>
            </a:prstGeom>
            <a:solidFill>
              <a:srgbClr val="1C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pic>
        <p:nvPicPr>
          <p:cNvPr id="22" name="Picture 21">
            <a:extLst>
              <a:ext uri="{FF2B5EF4-FFF2-40B4-BE49-F238E27FC236}">
                <a16:creationId xmlns:a16="http://schemas.microsoft.com/office/drawing/2014/main" id="{E26F63D1-2BFD-8947-BDB9-6E49A9B737F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3" name="Picture 22">
            <a:extLst>
              <a:ext uri="{FF2B5EF4-FFF2-40B4-BE49-F238E27FC236}">
                <a16:creationId xmlns:a16="http://schemas.microsoft.com/office/drawing/2014/main" id="{EF896552-2EA2-C942-96AA-C68E9C5D996C}"/>
              </a:ext>
            </a:extLst>
          </p:cNvPr>
          <p:cNvPicPr>
            <a:picLocks noChangeAspect="1"/>
          </p:cNvPicPr>
          <p:nvPr/>
        </p:nvPicPr>
        <p:blipFill>
          <a:blip r:embed="rId3">
            <a:alphaModFix amt="87000"/>
            <a:extLst>
              <a:ext uri="{28A0092B-C50C-407E-A947-70E740481C1C}">
                <a14:useLocalDpi xmlns:a14="http://schemas.microsoft.com/office/drawing/2010/main"/>
              </a:ext>
            </a:extLst>
          </a:blip>
          <a:stretch>
            <a:fillRect/>
          </a:stretch>
        </p:blipFill>
        <p:spPr>
          <a:xfrm>
            <a:off x="7210806" y="1143830"/>
            <a:ext cx="3695700" cy="3784600"/>
          </a:xfrm>
          <a:prstGeom prst="rect">
            <a:avLst/>
          </a:prstGeom>
        </p:spPr>
      </p:pic>
      <p:sp>
        <p:nvSpPr>
          <p:cNvPr id="24" name="Rectangle 23">
            <a:extLst>
              <a:ext uri="{FF2B5EF4-FFF2-40B4-BE49-F238E27FC236}">
                <a16:creationId xmlns:a16="http://schemas.microsoft.com/office/drawing/2014/main" id="{559DE5F9-1792-7E40-9EFB-B67213458C94}"/>
              </a:ext>
            </a:extLst>
          </p:cNvPr>
          <p:cNvSpPr/>
          <p:nvPr/>
        </p:nvSpPr>
        <p:spPr>
          <a:xfrm>
            <a:off x="7628798" y="1544145"/>
            <a:ext cx="2859716" cy="2363724"/>
          </a:xfrm>
          <a:prstGeom prst="rect">
            <a:avLst/>
          </a:prstGeom>
        </p:spPr>
        <p:txBody>
          <a:bodyPr wrap="square">
            <a:spAutoFit/>
          </a:bodyPr>
          <a:lstStyle/>
          <a:p>
            <a:r>
              <a:rPr lang="en-US" sz="2460" b="1" dirty="0">
                <a:solidFill>
                  <a:srgbClr val="009FE3"/>
                </a:solidFill>
                <a:latin typeface="+mj-lt"/>
              </a:rPr>
              <a:t>TODAY’S ENVIRONMENT FORCES YOU TO</a:t>
            </a:r>
          </a:p>
          <a:p>
            <a:r>
              <a:rPr lang="en-US" sz="2460" b="1" dirty="0">
                <a:latin typeface="+mj-lt"/>
              </a:rPr>
              <a:t>DO BUSINESS IN EVERY DIRECTION...</a:t>
            </a:r>
          </a:p>
        </p:txBody>
      </p:sp>
    </p:spTree>
    <p:extLst>
      <p:ext uri="{BB962C8B-B14F-4D97-AF65-F5344CB8AC3E}">
        <p14:creationId xmlns:p14="http://schemas.microsoft.com/office/powerpoint/2010/main" val="2830316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Global Footpr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FC94-217D-4091-A05C-EF9A467C2586}"/>
              </a:ext>
            </a:extLst>
          </p:cNvPr>
          <p:cNvSpPr>
            <a:spLocks noGrp="1"/>
          </p:cNvSpPr>
          <p:nvPr>
            <p:ph type="title" hasCustomPrompt="1"/>
          </p:nvPr>
        </p:nvSpPr>
        <p:spPr/>
        <p:txBody>
          <a:bodyPr/>
          <a:lstStyle>
            <a:lvl1pPr>
              <a:defRPr cap="all" baseline="0"/>
            </a:lvl1pPr>
          </a:lstStyle>
          <a:p>
            <a:r>
              <a:rPr lang="en-US" dirty="0" smtClean="0"/>
              <a:t>GLOBAL FOOTPRINT</a:t>
            </a:r>
            <a:endParaRPr lang="en-US" dirty="0"/>
          </a:p>
        </p:txBody>
      </p:sp>
      <p:sp>
        <p:nvSpPr>
          <p:cNvPr id="3" name="Slide Number Placeholder 2">
            <a:extLst>
              <a:ext uri="{FF2B5EF4-FFF2-40B4-BE49-F238E27FC236}">
                <a16:creationId xmlns:a16="http://schemas.microsoft.com/office/drawing/2014/main" id="{3898A4C5-419B-4E1B-B936-C0C31607ED93}"/>
              </a:ext>
            </a:extLst>
          </p:cNvPr>
          <p:cNvSpPr>
            <a:spLocks noGrp="1"/>
          </p:cNvSpPr>
          <p:nvPr>
            <p:ph type="sldNum" sz="quarter" idx="10"/>
          </p:nvPr>
        </p:nvSpPr>
        <p:spPr/>
        <p:txBody>
          <a:bodyPr/>
          <a:lstStyle>
            <a:lvl1pPr>
              <a:defRPr sz="1600"/>
            </a:lvl1pPr>
          </a:lstStyle>
          <a:p>
            <a:fld id="{0D57BC21-61E1-407E-8026-3FA1F60E8A37}" type="slidenum">
              <a:rPr lang="en-IN" smtClean="0"/>
              <a:pPr/>
              <a:t>‹#›</a:t>
            </a:fld>
            <a:endParaRPr lang="en-IN" dirty="0"/>
          </a:p>
        </p:txBody>
      </p:sp>
      <p:pic>
        <p:nvPicPr>
          <p:cNvPr id="12" name="Picture 11">
            <a:extLst>
              <a:ext uri="{FF2B5EF4-FFF2-40B4-BE49-F238E27FC236}">
                <a16:creationId xmlns:a16="http://schemas.microsoft.com/office/drawing/2014/main" id="{7DC3D849-74F1-AC4D-814C-2DCA0B392C03}"/>
              </a:ext>
            </a:extLst>
          </p:cNvPr>
          <p:cNvPicPr>
            <a:picLocks noChangeAspect="1"/>
          </p:cNvPicPr>
          <p:nvPr/>
        </p:nvPicPr>
        <p:blipFill>
          <a:blip r:embed="rId2">
            <a:alphaModFix amt="32000"/>
            <a:extLst>
              <a:ext uri="{28A0092B-C50C-407E-A947-70E740481C1C}">
                <a14:useLocalDpi xmlns:a14="http://schemas.microsoft.com/office/drawing/2010/main"/>
              </a:ext>
            </a:extLst>
          </a:blip>
          <a:stretch>
            <a:fillRect/>
          </a:stretch>
        </p:blipFill>
        <p:spPr>
          <a:xfrm>
            <a:off x="4032651" y="2043384"/>
            <a:ext cx="7689828" cy="3821541"/>
          </a:xfrm>
          <a:prstGeom prst="rect">
            <a:avLst/>
          </a:prstGeom>
        </p:spPr>
      </p:pic>
      <p:pic>
        <p:nvPicPr>
          <p:cNvPr id="22" name="Picture 21">
            <a:extLst>
              <a:ext uri="{FF2B5EF4-FFF2-40B4-BE49-F238E27FC236}">
                <a16:creationId xmlns:a16="http://schemas.microsoft.com/office/drawing/2014/main" id="{82DAC791-91B7-7D40-B688-5043F3D678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6682" y="1994970"/>
            <a:ext cx="6870700" cy="4203700"/>
          </a:xfrm>
          <a:prstGeom prst="rect">
            <a:avLst/>
          </a:prstGeom>
        </p:spPr>
      </p:pic>
      <p:sp>
        <p:nvSpPr>
          <p:cNvPr id="23" name="Rectangle 22">
            <a:extLst>
              <a:ext uri="{FF2B5EF4-FFF2-40B4-BE49-F238E27FC236}">
                <a16:creationId xmlns:a16="http://schemas.microsoft.com/office/drawing/2014/main" id="{17B2C409-8CEE-A64F-BB76-114CB775DEBB}"/>
              </a:ext>
            </a:extLst>
          </p:cNvPr>
          <p:cNvSpPr/>
          <p:nvPr/>
        </p:nvSpPr>
        <p:spPr>
          <a:xfrm>
            <a:off x="6642460" y="1892893"/>
            <a:ext cx="2483252" cy="815608"/>
          </a:xfrm>
          <a:prstGeom prst="rect">
            <a:avLst/>
          </a:prstGeom>
        </p:spPr>
        <p:txBody>
          <a:bodyPr wrap="square">
            <a:spAutoFit/>
          </a:bodyPr>
          <a:lstStyle/>
          <a:p>
            <a:r>
              <a:rPr lang="en-US" sz="1200" b="1" dirty="0" smtClean="0">
                <a:solidFill>
                  <a:srgbClr val="2C91C4"/>
                </a:solidFill>
                <a:latin typeface="+mj-lt"/>
              </a:rPr>
              <a:t>DENMARK</a:t>
            </a:r>
            <a:endParaRPr lang="en-US" sz="1200" b="1" dirty="0">
              <a:solidFill>
                <a:srgbClr val="2C91C4"/>
              </a:solidFill>
              <a:latin typeface="+mj-lt"/>
            </a:endParaRPr>
          </a:p>
          <a:p>
            <a:r>
              <a:rPr lang="en-US" sz="900" dirty="0" smtClean="0">
                <a:solidFill>
                  <a:schemeClr val="tx1">
                    <a:lumMod val="50000"/>
                    <a:lumOff val="50000"/>
                  </a:schemeClr>
                </a:solidFill>
                <a:latin typeface="+mj-lt"/>
              </a:rPr>
              <a:t>64 employees.</a:t>
            </a:r>
            <a:r>
              <a:rPr lang="en-US" sz="900" baseline="0" dirty="0" smtClean="0">
                <a:solidFill>
                  <a:schemeClr val="tx1">
                    <a:lumMod val="50000"/>
                    <a:lumOff val="50000"/>
                  </a:schemeClr>
                </a:solidFill>
                <a:latin typeface="+mj-lt"/>
              </a:rPr>
              <a:t> </a:t>
            </a:r>
            <a:r>
              <a:rPr lang="en-US" sz="900" dirty="0" smtClean="0">
                <a:solidFill>
                  <a:schemeClr val="tx1">
                    <a:lumMod val="50000"/>
                    <a:lumOff val="50000"/>
                  </a:schemeClr>
                </a:solidFill>
                <a:latin typeface="+mj-lt"/>
              </a:rPr>
              <a:t>Office </a:t>
            </a:r>
            <a:r>
              <a:rPr lang="en-US" sz="900" dirty="0">
                <a:solidFill>
                  <a:schemeClr val="tx1">
                    <a:lumMod val="50000"/>
                    <a:lumOff val="50000"/>
                  </a:schemeClr>
                </a:solidFill>
                <a:latin typeface="+mj-lt"/>
              </a:rPr>
              <a:t>in </a:t>
            </a:r>
            <a:r>
              <a:rPr lang="en-US" sz="900" dirty="0" smtClean="0">
                <a:solidFill>
                  <a:schemeClr val="tx1">
                    <a:lumMod val="50000"/>
                    <a:lumOff val="50000"/>
                  </a:schemeClr>
                </a:solidFill>
                <a:latin typeface="+mj-lt"/>
              </a:rPr>
              <a:t>Copenhagen</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kern="1200" dirty="0" smtClean="0">
                <a:solidFill>
                  <a:srgbClr val="2C91C4"/>
                </a:solidFill>
                <a:latin typeface="+mj-lt"/>
                <a:ea typeface="+mn-ea"/>
                <a:cs typeface="+mn-cs"/>
              </a:rPr>
              <a:t>BELGIUM</a:t>
            </a:r>
          </a:p>
          <a:p>
            <a:r>
              <a:rPr lang="en-US" sz="900" baseline="0" dirty="0" smtClean="0">
                <a:solidFill>
                  <a:schemeClr val="tx1">
                    <a:lumMod val="50000"/>
                    <a:lumOff val="50000"/>
                  </a:schemeClr>
                </a:solidFill>
                <a:latin typeface="+mj-lt"/>
              </a:rPr>
              <a:t>5 employees. Office in</a:t>
            </a:r>
            <a:r>
              <a:rPr lang="en-US" sz="900" dirty="0" smtClean="0">
                <a:solidFill>
                  <a:schemeClr val="tx1">
                    <a:lumMod val="50000"/>
                    <a:lumOff val="50000"/>
                  </a:schemeClr>
                </a:solidFill>
                <a:latin typeface="+mj-lt"/>
              </a:rPr>
              <a:t> </a:t>
            </a:r>
            <a:r>
              <a:rPr lang="en-US" sz="900" dirty="0">
                <a:solidFill>
                  <a:schemeClr val="tx1">
                    <a:lumMod val="50000"/>
                    <a:lumOff val="50000"/>
                  </a:schemeClr>
                </a:solidFill>
                <a:latin typeface="+mj-lt"/>
              </a:rPr>
              <a:t>Brussels</a:t>
            </a:r>
          </a:p>
        </p:txBody>
      </p:sp>
      <p:sp>
        <p:nvSpPr>
          <p:cNvPr id="24" name="Rectangle 23">
            <a:extLst>
              <a:ext uri="{FF2B5EF4-FFF2-40B4-BE49-F238E27FC236}">
                <a16:creationId xmlns:a16="http://schemas.microsoft.com/office/drawing/2014/main" id="{81531225-BA48-AE44-9FC2-18F630D3EDDE}"/>
              </a:ext>
            </a:extLst>
          </p:cNvPr>
          <p:cNvSpPr/>
          <p:nvPr/>
        </p:nvSpPr>
        <p:spPr>
          <a:xfrm>
            <a:off x="9266659" y="2853013"/>
            <a:ext cx="2483252" cy="553998"/>
          </a:xfrm>
          <a:prstGeom prst="rect">
            <a:avLst/>
          </a:prstGeom>
        </p:spPr>
        <p:txBody>
          <a:bodyPr wrap="square">
            <a:spAutoFit/>
          </a:bodyPr>
          <a:lstStyle/>
          <a:p>
            <a:r>
              <a:rPr lang="en-US" sz="1200" b="1" dirty="0">
                <a:solidFill>
                  <a:srgbClr val="2C91C4"/>
                </a:solidFill>
                <a:latin typeface="+mj-lt"/>
              </a:rPr>
              <a:t>CHINA</a:t>
            </a:r>
          </a:p>
          <a:p>
            <a:r>
              <a:rPr lang="en-US" sz="900" dirty="0">
                <a:solidFill>
                  <a:schemeClr val="tx1">
                    <a:lumMod val="50000"/>
                    <a:lumOff val="50000"/>
                  </a:schemeClr>
                </a:solidFill>
                <a:latin typeface="+mj-lt"/>
              </a:rPr>
              <a:t>25 employees</a:t>
            </a:r>
          </a:p>
          <a:p>
            <a:r>
              <a:rPr lang="en-US" sz="900" dirty="0">
                <a:solidFill>
                  <a:schemeClr val="tx1">
                    <a:lumMod val="50000"/>
                    <a:lumOff val="50000"/>
                  </a:schemeClr>
                </a:solidFill>
                <a:latin typeface="+mj-lt"/>
              </a:rPr>
              <a:t>Office in Shanghai</a:t>
            </a:r>
          </a:p>
        </p:txBody>
      </p:sp>
      <p:sp>
        <p:nvSpPr>
          <p:cNvPr id="25" name="Rectangle 24">
            <a:extLst>
              <a:ext uri="{FF2B5EF4-FFF2-40B4-BE49-F238E27FC236}">
                <a16:creationId xmlns:a16="http://schemas.microsoft.com/office/drawing/2014/main" id="{28AB58FB-EEE9-4D4B-A1A0-5AC3A98A52A7}"/>
              </a:ext>
            </a:extLst>
          </p:cNvPr>
          <p:cNvSpPr/>
          <p:nvPr/>
        </p:nvSpPr>
        <p:spPr>
          <a:xfrm>
            <a:off x="3349785" y="1892893"/>
            <a:ext cx="2483252" cy="553998"/>
          </a:xfrm>
          <a:prstGeom prst="rect">
            <a:avLst/>
          </a:prstGeom>
        </p:spPr>
        <p:txBody>
          <a:bodyPr wrap="square">
            <a:spAutoFit/>
          </a:bodyPr>
          <a:lstStyle/>
          <a:p>
            <a:pPr algn="r"/>
            <a:r>
              <a:rPr lang="en-US" sz="1200" b="1" dirty="0">
                <a:solidFill>
                  <a:srgbClr val="2C91C4"/>
                </a:solidFill>
                <a:latin typeface="+mj-lt"/>
              </a:rPr>
              <a:t>UK AND IRELAND</a:t>
            </a:r>
          </a:p>
          <a:p>
            <a:pPr algn="r"/>
            <a:r>
              <a:rPr lang="en-US" sz="900" dirty="0">
                <a:solidFill>
                  <a:schemeClr val="tx1">
                    <a:lumMod val="50000"/>
                    <a:lumOff val="50000"/>
                  </a:schemeClr>
                </a:solidFill>
                <a:latin typeface="+mj-lt"/>
              </a:rPr>
              <a:t>116 employees Offices in</a:t>
            </a:r>
          </a:p>
          <a:p>
            <a:pPr algn="r"/>
            <a:r>
              <a:rPr lang="en-US" sz="900" dirty="0">
                <a:solidFill>
                  <a:schemeClr val="tx1">
                    <a:lumMod val="50000"/>
                    <a:lumOff val="50000"/>
                  </a:schemeClr>
                </a:solidFill>
                <a:latin typeface="+mj-lt"/>
              </a:rPr>
              <a:t>Coventry, Manchester &amp; Dublin</a:t>
            </a:r>
          </a:p>
        </p:txBody>
      </p:sp>
      <p:sp>
        <p:nvSpPr>
          <p:cNvPr id="26" name="Rectangle 25">
            <a:extLst>
              <a:ext uri="{FF2B5EF4-FFF2-40B4-BE49-F238E27FC236}">
                <a16:creationId xmlns:a16="http://schemas.microsoft.com/office/drawing/2014/main" id="{CD354C7A-D86E-904A-91C4-9FFD563622A9}"/>
              </a:ext>
            </a:extLst>
          </p:cNvPr>
          <p:cNvSpPr/>
          <p:nvPr/>
        </p:nvSpPr>
        <p:spPr>
          <a:xfrm>
            <a:off x="1395767" y="2937785"/>
            <a:ext cx="2095302" cy="830997"/>
          </a:xfrm>
          <a:prstGeom prst="rect">
            <a:avLst/>
          </a:prstGeom>
        </p:spPr>
        <p:txBody>
          <a:bodyPr wrap="square">
            <a:spAutoFit/>
          </a:bodyPr>
          <a:lstStyle/>
          <a:p>
            <a:pPr algn="r"/>
            <a:r>
              <a:rPr lang="en-US" sz="1200" b="1" dirty="0">
                <a:solidFill>
                  <a:srgbClr val="2C91C4"/>
                </a:solidFill>
                <a:latin typeface="+mj-lt"/>
              </a:rPr>
              <a:t>NORTH AMERICA</a:t>
            </a:r>
          </a:p>
          <a:p>
            <a:pPr algn="r"/>
            <a:r>
              <a:rPr lang="en-US" sz="900" dirty="0">
                <a:solidFill>
                  <a:schemeClr val="tx1">
                    <a:lumMod val="50000"/>
                    <a:lumOff val="50000"/>
                  </a:schemeClr>
                </a:solidFill>
                <a:latin typeface="+mj-lt"/>
              </a:rPr>
              <a:t>315 employees Offices in</a:t>
            </a:r>
          </a:p>
          <a:p>
            <a:pPr algn="r"/>
            <a:r>
              <a:rPr lang="en-US" sz="900" dirty="0">
                <a:solidFill>
                  <a:schemeClr val="tx1">
                    <a:lumMod val="50000"/>
                    <a:lumOff val="50000"/>
                  </a:schemeClr>
                </a:solidFill>
                <a:latin typeface="+mj-lt"/>
              </a:rPr>
              <a:t>Cranberry, Reston, Columbus,</a:t>
            </a:r>
          </a:p>
          <a:p>
            <a:pPr algn="r"/>
            <a:r>
              <a:rPr lang="en-US" sz="900" dirty="0">
                <a:solidFill>
                  <a:schemeClr val="tx1">
                    <a:lumMod val="50000"/>
                    <a:lumOff val="50000"/>
                  </a:schemeClr>
                </a:solidFill>
                <a:latin typeface="+mj-lt"/>
              </a:rPr>
              <a:t>Boston, Cincinnati Colorado</a:t>
            </a:r>
          </a:p>
          <a:p>
            <a:pPr algn="r"/>
            <a:r>
              <a:rPr lang="en-US" sz="900" dirty="0">
                <a:solidFill>
                  <a:schemeClr val="tx1">
                    <a:lumMod val="50000"/>
                    <a:lumOff val="50000"/>
                  </a:schemeClr>
                </a:solidFill>
                <a:latin typeface="+mj-lt"/>
              </a:rPr>
              <a:t>Springs, Wilton &amp; Carlsbad</a:t>
            </a:r>
          </a:p>
        </p:txBody>
      </p:sp>
    </p:spTree>
    <p:extLst>
      <p:ext uri="{BB962C8B-B14F-4D97-AF65-F5344CB8AC3E}">
        <p14:creationId xmlns:p14="http://schemas.microsoft.com/office/powerpoint/2010/main" val="2872287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uecommerce by The 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FC94-217D-4091-A05C-EF9A467C2586}"/>
              </a:ext>
            </a:extLst>
          </p:cNvPr>
          <p:cNvSpPr>
            <a:spLocks noGrp="1"/>
          </p:cNvSpPr>
          <p:nvPr>
            <p:ph type="title" hasCustomPrompt="1"/>
          </p:nvPr>
        </p:nvSpPr>
        <p:spPr/>
        <p:txBody>
          <a:bodyPr/>
          <a:lstStyle>
            <a:lvl1pPr>
              <a:defRPr cap="all" baseline="0"/>
            </a:lvl1pPr>
          </a:lstStyle>
          <a:p>
            <a:r>
              <a:rPr lang="en-US" dirty="0" smtClean="0"/>
              <a:t>TRUECOMMERCE BY THE NUMBERS</a:t>
            </a:r>
            <a:endParaRPr lang="en-US" dirty="0"/>
          </a:p>
        </p:txBody>
      </p:sp>
      <p:sp>
        <p:nvSpPr>
          <p:cNvPr id="3" name="Slide Number Placeholder 2">
            <a:extLst>
              <a:ext uri="{FF2B5EF4-FFF2-40B4-BE49-F238E27FC236}">
                <a16:creationId xmlns:a16="http://schemas.microsoft.com/office/drawing/2014/main" id="{3898A4C5-419B-4E1B-B936-C0C31607ED93}"/>
              </a:ext>
            </a:extLst>
          </p:cNvPr>
          <p:cNvSpPr>
            <a:spLocks noGrp="1"/>
          </p:cNvSpPr>
          <p:nvPr>
            <p:ph type="sldNum" sz="quarter" idx="10"/>
          </p:nvPr>
        </p:nvSpPr>
        <p:spPr/>
        <p:txBody>
          <a:bodyPr/>
          <a:lstStyle/>
          <a:p>
            <a:fld id="{0D57BC21-61E1-407E-8026-3FA1F60E8A37}" type="slidenum">
              <a:rPr lang="en-IN" smtClean="0"/>
              <a:pPr/>
              <a:t>‹#›</a:t>
            </a:fld>
            <a:endParaRPr lang="en-IN" dirty="0"/>
          </a:p>
        </p:txBody>
      </p:sp>
      <p:pic>
        <p:nvPicPr>
          <p:cNvPr id="12" name="Picture 11">
            <a:extLst>
              <a:ext uri="{FF2B5EF4-FFF2-40B4-BE49-F238E27FC236}">
                <a16:creationId xmlns:a16="http://schemas.microsoft.com/office/drawing/2014/main" id="{7DC3D849-74F1-AC4D-814C-2DCA0B392C03}"/>
              </a:ext>
            </a:extLst>
          </p:cNvPr>
          <p:cNvPicPr>
            <a:picLocks noChangeAspect="1"/>
          </p:cNvPicPr>
          <p:nvPr/>
        </p:nvPicPr>
        <p:blipFill>
          <a:blip r:embed="rId2">
            <a:alphaModFix amt="32000"/>
            <a:extLst>
              <a:ext uri="{28A0092B-C50C-407E-A947-70E740481C1C}">
                <a14:useLocalDpi xmlns:a14="http://schemas.microsoft.com/office/drawing/2010/main"/>
              </a:ext>
            </a:extLst>
          </a:blip>
          <a:stretch>
            <a:fillRect/>
          </a:stretch>
        </p:blipFill>
        <p:spPr>
          <a:xfrm>
            <a:off x="2581336" y="1846191"/>
            <a:ext cx="7689828" cy="3821541"/>
          </a:xfrm>
          <a:prstGeom prst="rect">
            <a:avLst/>
          </a:prstGeom>
        </p:spPr>
      </p:pic>
      <p:pic>
        <p:nvPicPr>
          <p:cNvPr id="22" name="Picture 21">
            <a:extLst>
              <a:ext uri="{FF2B5EF4-FFF2-40B4-BE49-F238E27FC236}">
                <a16:creationId xmlns:a16="http://schemas.microsoft.com/office/drawing/2014/main" id="{3D44C6BC-D18F-DA4F-8A48-3646577BE5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09220" y="2934453"/>
            <a:ext cx="9334500" cy="1638300"/>
          </a:xfrm>
          <a:prstGeom prst="rect">
            <a:avLst/>
          </a:prstGeom>
        </p:spPr>
      </p:pic>
      <p:sp>
        <p:nvSpPr>
          <p:cNvPr id="23" name="Rectangle 22">
            <a:extLst>
              <a:ext uri="{FF2B5EF4-FFF2-40B4-BE49-F238E27FC236}">
                <a16:creationId xmlns:a16="http://schemas.microsoft.com/office/drawing/2014/main" id="{76F62F4B-709B-E54F-8C5B-AB44A712D994}"/>
              </a:ext>
            </a:extLst>
          </p:cNvPr>
          <p:cNvSpPr/>
          <p:nvPr/>
        </p:nvSpPr>
        <p:spPr>
          <a:xfrm>
            <a:off x="2146801" y="3453521"/>
            <a:ext cx="997565" cy="600164"/>
          </a:xfrm>
          <a:prstGeom prst="rect">
            <a:avLst/>
          </a:prstGeom>
        </p:spPr>
        <p:txBody>
          <a:bodyPr wrap="square">
            <a:spAutoFit/>
          </a:bodyPr>
          <a:lstStyle/>
          <a:p>
            <a:pPr algn="ctr"/>
            <a:r>
              <a:rPr lang="en-US" sz="1500" b="1" dirty="0">
                <a:latin typeface="+mj-lt"/>
              </a:rPr>
              <a:t>$97.5M</a:t>
            </a:r>
            <a:endParaRPr lang="en-US" sz="1500" b="1" baseline="30000" dirty="0">
              <a:latin typeface="+mj-lt"/>
            </a:endParaRPr>
          </a:p>
          <a:p>
            <a:pPr algn="ctr"/>
            <a:r>
              <a:rPr lang="en-US" sz="900" dirty="0">
                <a:solidFill>
                  <a:schemeClr val="tx1">
                    <a:lumMod val="50000"/>
                    <a:lumOff val="50000"/>
                  </a:schemeClr>
                </a:solidFill>
                <a:latin typeface="+mj-lt"/>
              </a:rPr>
              <a:t>2018B Revenue</a:t>
            </a:r>
          </a:p>
        </p:txBody>
      </p:sp>
      <p:sp>
        <p:nvSpPr>
          <p:cNvPr id="24" name="Rectangle 23">
            <a:extLst>
              <a:ext uri="{FF2B5EF4-FFF2-40B4-BE49-F238E27FC236}">
                <a16:creationId xmlns:a16="http://schemas.microsoft.com/office/drawing/2014/main" id="{0BD2D5A0-FED1-6940-A6B4-ABC8E523C832}"/>
              </a:ext>
            </a:extLst>
          </p:cNvPr>
          <p:cNvSpPr/>
          <p:nvPr/>
        </p:nvSpPr>
        <p:spPr>
          <a:xfrm>
            <a:off x="3582409" y="3453521"/>
            <a:ext cx="997565" cy="600164"/>
          </a:xfrm>
          <a:prstGeom prst="rect">
            <a:avLst/>
          </a:prstGeom>
        </p:spPr>
        <p:txBody>
          <a:bodyPr wrap="square">
            <a:spAutoFit/>
          </a:bodyPr>
          <a:lstStyle/>
          <a:p>
            <a:pPr algn="ctr"/>
            <a:r>
              <a:rPr lang="en-US" sz="1500" b="1" dirty="0">
                <a:latin typeface="+mj-lt"/>
              </a:rPr>
              <a:t>21%</a:t>
            </a:r>
            <a:endParaRPr lang="en-US" sz="1500" b="1" baseline="30000" dirty="0">
              <a:latin typeface="+mj-lt"/>
            </a:endParaRPr>
          </a:p>
          <a:p>
            <a:pPr algn="ctr"/>
            <a:r>
              <a:rPr lang="en-US" sz="900" dirty="0">
                <a:solidFill>
                  <a:schemeClr val="tx1">
                    <a:lumMod val="50000"/>
                    <a:lumOff val="50000"/>
                  </a:schemeClr>
                </a:solidFill>
                <a:latin typeface="+mj-lt"/>
              </a:rPr>
              <a:t>2018B</a:t>
            </a:r>
          </a:p>
          <a:p>
            <a:pPr algn="ctr"/>
            <a:r>
              <a:rPr lang="en-US" sz="900" dirty="0">
                <a:solidFill>
                  <a:schemeClr val="tx1">
                    <a:lumMod val="50000"/>
                    <a:lumOff val="50000"/>
                  </a:schemeClr>
                </a:solidFill>
                <a:latin typeface="+mj-lt"/>
              </a:rPr>
              <a:t>EBITDA</a:t>
            </a:r>
          </a:p>
        </p:txBody>
      </p:sp>
      <p:sp>
        <p:nvSpPr>
          <p:cNvPr id="25" name="Rectangle 24">
            <a:extLst>
              <a:ext uri="{FF2B5EF4-FFF2-40B4-BE49-F238E27FC236}">
                <a16:creationId xmlns:a16="http://schemas.microsoft.com/office/drawing/2014/main" id="{246B5C6B-5CF6-4B4C-B35D-80527BE35CC4}"/>
              </a:ext>
            </a:extLst>
          </p:cNvPr>
          <p:cNvSpPr/>
          <p:nvPr/>
        </p:nvSpPr>
        <p:spPr>
          <a:xfrm>
            <a:off x="5082025" y="3453521"/>
            <a:ext cx="997565" cy="600164"/>
          </a:xfrm>
          <a:prstGeom prst="rect">
            <a:avLst/>
          </a:prstGeom>
        </p:spPr>
        <p:txBody>
          <a:bodyPr wrap="square">
            <a:spAutoFit/>
          </a:bodyPr>
          <a:lstStyle/>
          <a:p>
            <a:pPr algn="ctr"/>
            <a:r>
              <a:rPr lang="en-US" sz="1500" b="1" dirty="0">
                <a:latin typeface="+mj-lt"/>
              </a:rPr>
              <a:t>82%</a:t>
            </a:r>
            <a:endParaRPr lang="en-US" sz="1500" b="1" baseline="30000" dirty="0">
              <a:latin typeface="+mj-lt"/>
            </a:endParaRPr>
          </a:p>
          <a:p>
            <a:pPr algn="ctr"/>
            <a:r>
              <a:rPr lang="en-US" sz="900" dirty="0">
                <a:solidFill>
                  <a:schemeClr val="tx1">
                    <a:lumMod val="50000"/>
                    <a:lumOff val="50000"/>
                  </a:schemeClr>
                </a:solidFill>
                <a:latin typeface="+mj-lt"/>
              </a:rPr>
              <a:t>Recurring revenue</a:t>
            </a:r>
          </a:p>
        </p:txBody>
      </p:sp>
      <p:sp>
        <p:nvSpPr>
          <p:cNvPr id="26" name="Rectangle 25">
            <a:extLst>
              <a:ext uri="{FF2B5EF4-FFF2-40B4-BE49-F238E27FC236}">
                <a16:creationId xmlns:a16="http://schemas.microsoft.com/office/drawing/2014/main" id="{95EC4533-8020-1F43-9386-6732184459BE}"/>
              </a:ext>
            </a:extLst>
          </p:cNvPr>
          <p:cNvSpPr/>
          <p:nvPr/>
        </p:nvSpPr>
        <p:spPr>
          <a:xfrm>
            <a:off x="6554209" y="3453521"/>
            <a:ext cx="997565" cy="600164"/>
          </a:xfrm>
          <a:prstGeom prst="rect">
            <a:avLst/>
          </a:prstGeom>
        </p:spPr>
        <p:txBody>
          <a:bodyPr wrap="square">
            <a:spAutoFit/>
          </a:bodyPr>
          <a:lstStyle/>
          <a:p>
            <a:pPr algn="ctr"/>
            <a:r>
              <a:rPr lang="en-US" sz="1500" b="1" dirty="0">
                <a:latin typeface="+mj-lt"/>
              </a:rPr>
              <a:t>95%+</a:t>
            </a:r>
            <a:endParaRPr lang="en-US" sz="1500" b="1" baseline="30000" dirty="0">
              <a:latin typeface="+mj-lt"/>
            </a:endParaRPr>
          </a:p>
          <a:p>
            <a:pPr algn="ctr"/>
            <a:r>
              <a:rPr lang="en-US" sz="900" dirty="0">
                <a:solidFill>
                  <a:schemeClr val="tx1">
                    <a:lumMod val="50000"/>
                    <a:lumOff val="50000"/>
                  </a:schemeClr>
                </a:solidFill>
                <a:latin typeface="+mj-lt"/>
              </a:rPr>
              <a:t>Revenue</a:t>
            </a:r>
          </a:p>
          <a:p>
            <a:pPr algn="ctr"/>
            <a:r>
              <a:rPr lang="en-US" sz="900" dirty="0">
                <a:solidFill>
                  <a:schemeClr val="tx1">
                    <a:lumMod val="50000"/>
                    <a:lumOff val="50000"/>
                  </a:schemeClr>
                </a:solidFill>
                <a:latin typeface="+mj-lt"/>
              </a:rPr>
              <a:t>retention</a:t>
            </a:r>
          </a:p>
        </p:txBody>
      </p:sp>
      <p:sp>
        <p:nvSpPr>
          <p:cNvPr id="27" name="Rectangle 26">
            <a:extLst>
              <a:ext uri="{FF2B5EF4-FFF2-40B4-BE49-F238E27FC236}">
                <a16:creationId xmlns:a16="http://schemas.microsoft.com/office/drawing/2014/main" id="{4D2CC935-9038-5A47-93CF-800E53B0B78D}"/>
              </a:ext>
            </a:extLst>
          </p:cNvPr>
          <p:cNvSpPr/>
          <p:nvPr/>
        </p:nvSpPr>
        <p:spPr>
          <a:xfrm>
            <a:off x="8062969" y="3453521"/>
            <a:ext cx="997565" cy="600164"/>
          </a:xfrm>
          <a:prstGeom prst="rect">
            <a:avLst/>
          </a:prstGeom>
        </p:spPr>
        <p:txBody>
          <a:bodyPr wrap="square">
            <a:spAutoFit/>
          </a:bodyPr>
          <a:lstStyle/>
          <a:p>
            <a:pPr algn="ctr"/>
            <a:r>
              <a:rPr lang="en-US" sz="1500" b="1" dirty="0">
                <a:latin typeface="+mj-lt"/>
              </a:rPr>
              <a:t>1,300</a:t>
            </a:r>
            <a:endParaRPr lang="en-US" sz="1500" b="1" baseline="30000" dirty="0">
              <a:latin typeface="+mj-lt"/>
            </a:endParaRPr>
          </a:p>
          <a:p>
            <a:pPr algn="ctr"/>
            <a:r>
              <a:rPr lang="en-US" sz="900" dirty="0">
                <a:solidFill>
                  <a:schemeClr val="tx1">
                    <a:lumMod val="50000"/>
                    <a:lumOff val="50000"/>
                  </a:schemeClr>
                </a:solidFill>
                <a:latin typeface="+mj-lt"/>
              </a:rPr>
              <a:t>New name</a:t>
            </a:r>
          </a:p>
          <a:p>
            <a:pPr algn="ctr"/>
            <a:r>
              <a:rPr lang="en-US" sz="900" dirty="0">
                <a:solidFill>
                  <a:schemeClr val="tx1">
                    <a:lumMod val="50000"/>
                    <a:lumOff val="50000"/>
                  </a:schemeClr>
                </a:solidFill>
                <a:latin typeface="+mj-lt"/>
              </a:rPr>
              <a:t>customer</a:t>
            </a:r>
          </a:p>
        </p:txBody>
      </p:sp>
      <p:sp>
        <p:nvSpPr>
          <p:cNvPr id="28" name="Rectangle 27">
            <a:extLst>
              <a:ext uri="{FF2B5EF4-FFF2-40B4-BE49-F238E27FC236}">
                <a16:creationId xmlns:a16="http://schemas.microsoft.com/office/drawing/2014/main" id="{79C2B0FC-E394-FB42-A6C5-5F264E4C6452}"/>
              </a:ext>
            </a:extLst>
          </p:cNvPr>
          <p:cNvSpPr/>
          <p:nvPr/>
        </p:nvSpPr>
        <p:spPr>
          <a:xfrm>
            <a:off x="9562585" y="3453521"/>
            <a:ext cx="997565" cy="600164"/>
          </a:xfrm>
          <a:prstGeom prst="rect">
            <a:avLst/>
          </a:prstGeom>
        </p:spPr>
        <p:txBody>
          <a:bodyPr wrap="square">
            <a:spAutoFit/>
          </a:bodyPr>
          <a:lstStyle/>
          <a:p>
            <a:pPr algn="ctr"/>
            <a:r>
              <a:rPr lang="en-US" sz="1500" b="1" dirty="0">
                <a:latin typeface="+mj-lt"/>
              </a:rPr>
              <a:t>520</a:t>
            </a:r>
            <a:endParaRPr lang="en-US" sz="1500" b="1" baseline="30000" dirty="0">
              <a:latin typeface="+mj-lt"/>
            </a:endParaRPr>
          </a:p>
          <a:p>
            <a:pPr algn="ctr"/>
            <a:r>
              <a:rPr lang="en-US" sz="900" dirty="0">
                <a:solidFill>
                  <a:schemeClr val="tx1">
                    <a:lumMod val="50000"/>
                    <a:lumOff val="50000"/>
                  </a:schemeClr>
                </a:solidFill>
                <a:latin typeface="+mj-lt"/>
              </a:rPr>
              <a:t>Employees</a:t>
            </a:r>
          </a:p>
          <a:p>
            <a:pPr algn="ctr"/>
            <a:r>
              <a:rPr lang="en-US" sz="900" dirty="0">
                <a:solidFill>
                  <a:schemeClr val="tx1">
                    <a:lumMod val="50000"/>
                    <a:lumOff val="50000"/>
                  </a:schemeClr>
                </a:solidFill>
                <a:latin typeface="+mj-lt"/>
              </a:rPr>
              <a:t>globally</a:t>
            </a:r>
          </a:p>
        </p:txBody>
      </p:sp>
      <p:sp>
        <p:nvSpPr>
          <p:cNvPr id="29" name="Rectangle 28">
            <a:extLst>
              <a:ext uri="{FF2B5EF4-FFF2-40B4-BE49-F238E27FC236}">
                <a16:creationId xmlns:a16="http://schemas.microsoft.com/office/drawing/2014/main" id="{F2DC1B5C-D2EE-0945-B3DB-94BF65239870}"/>
              </a:ext>
            </a:extLst>
          </p:cNvPr>
          <p:cNvSpPr/>
          <p:nvPr/>
        </p:nvSpPr>
        <p:spPr>
          <a:xfrm>
            <a:off x="838200" y="2052171"/>
            <a:ext cx="5402826" cy="323165"/>
          </a:xfrm>
          <a:prstGeom prst="rect">
            <a:avLst/>
          </a:prstGeom>
        </p:spPr>
        <p:txBody>
          <a:bodyPr wrap="square">
            <a:spAutoFit/>
          </a:bodyPr>
          <a:lstStyle/>
          <a:p>
            <a:r>
              <a:rPr lang="en-IN" sz="1500" b="1" dirty="0">
                <a:solidFill>
                  <a:srgbClr val="1D90C3"/>
                </a:solidFill>
                <a:latin typeface="+mj-lt"/>
              </a:rPr>
              <a:t>Over $40B Transacted on the </a:t>
            </a:r>
            <a:r>
              <a:rPr lang="en-IN" sz="1500" b="1" dirty="0" smtClean="0">
                <a:solidFill>
                  <a:srgbClr val="1D90C3"/>
                </a:solidFill>
                <a:latin typeface="+mj-lt"/>
              </a:rPr>
              <a:t>Foundry </a:t>
            </a:r>
            <a:r>
              <a:rPr lang="en-IN" sz="1500" b="1" dirty="0">
                <a:solidFill>
                  <a:srgbClr val="1D90C3"/>
                </a:solidFill>
                <a:latin typeface="+mj-lt"/>
              </a:rPr>
              <a:t>Platform</a:t>
            </a:r>
            <a:endParaRPr lang="en-IN" sz="1500" dirty="0">
              <a:solidFill>
                <a:srgbClr val="1D90C3"/>
              </a:solidFill>
              <a:effectLst/>
              <a:latin typeface="+mj-lt"/>
            </a:endParaRPr>
          </a:p>
        </p:txBody>
      </p:sp>
      <p:pic>
        <p:nvPicPr>
          <p:cNvPr id="30" name="Picture 29">
            <a:extLst>
              <a:ext uri="{FF2B5EF4-FFF2-40B4-BE49-F238E27FC236}">
                <a16:creationId xmlns:a16="http://schemas.microsoft.com/office/drawing/2014/main" id="{D5517420-AC44-8E4D-A27D-5BD6851C62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10426" y="5131870"/>
            <a:ext cx="7061200" cy="1066800"/>
          </a:xfrm>
          <a:prstGeom prst="rect">
            <a:avLst/>
          </a:prstGeom>
        </p:spPr>
      </p:pic>
    </p:spTree>
    <p:extLst>
      <p:ext uri="{BB962C8B-B14F-4D97-AF65-F5344CB8AC3E}">
        <p14:creationId xmlns:p14="http://schemas.microsoft.com/office/powerpoint/2010/main" val="864625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m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FC94-217D-4091-A05C-EF9A467C2586}"/>
              </a:ext>
            </a:extLst>
          </p:cNvPr>
          <p:cNvSpPr>
            <a:spLocks noGrp="1"/>
          </p:cNvSpPr>
          <p:nvPr>
            <p:ph type="title" hasCustomPrompt="1"/>
          </p:nvPr>
        </p:nvSpPr>
        <p:spPr/>
        <p:txBody>
          <a:bodyPr/>
          <a:lstStyle>
            <a:lvl1pPr>
              <a:defRPr cap="all" baseline="0"/>
            </a:lvl1pPr>
          </a:lstStyle>
          <a:p>
            <a:r>
              <a:rPr lang="en-US" dirty="0" smtClean="0"/>
              <a:t>TIMELINE</a:t>
            </a:r>
            <a:endParaRPr lang="en-US" dirty="0"/>
          </a:p>
        </p:txBody>
      </p:sp>
      <p:sp>
        <p:nvSpPr>
          <p:cNvPr id="3" name="Slide Number Placeholder 2">
            <a:extLst>
              <a:ext uri="{FF2B5EF4-FFF2-40B4-BE49-F238E27FC236}">
                <a16:creationId xmlns:a16="http://schemas.microsoft.com/office/drawing/2014/main" id="{3898A4C5-419B-4E1B-B936-C0C31607ED93}"/>
              </a:ext>
            </a:extLst>
          </p:cNvPr>
          <p:cNvSpPr>
            <a:spLocks noGrp="1"/>
          </p:cNvSpPr>
          <p:nvPr>
            <p:ph type="sldNum" sz="quarter" idx="10"/>
          </p:nvPr>
        </p:nvSpPr>
        <p:spPr/>
        <p:txBody>
          <a:bodyPr/>
          <a:lstStyle/>
          <a:p>
            <a:fld id="{0D57BC21-61E1-407E-8026-3FA1F60E8A37}" type="slidenum">
              <a:rPr lang="en-IN" smtClean="0"/>
              <a:pPr/>
              <a:t>‹#›</a:t>
            </a:fld>
            <a:endParaRPr lang="en-IN" dirty="0"/>
          </a:p>
        </p:txBody>
      </p:sp>
      <p:pic>
        <p:nvPicPr>
          <p:cNvPr id="12" name="Picture 11">
            <a:extLst>
              <a:ext uri="{FF2B5EF4-FFF2-40B4-BE49-F238E27FC236}">
                <a16:creationId xmlns:a16="http://schemas.microsoft.com/office/drawing/2014/main" id="{7DC3D849-74F1-AC4D-814C-2DCA0B392C03}"/>
              </a:ext>
            </a:extLst>
          </p:cNvPr>
          <p:cNvPicPr>
            <a:picLocks noChangeAspect="1"/>
          </p:cNvPicPr>
          <p:nvPr/>
        </p:nvPicPr>
        <p:blipFill>
          <a:blip r:embed="rId2">
            <a:alphaModFix amt="32000"/>
            <a:extLst>
              <a:ext uri="{28A0092B-C50C-407E-A947-70E740481C1C}">
                <a14:useLocalDpi xmlns:a14="http://schemas.microsoft.com/office/drawing/2010/main"/>
              </a:ext>
            </a:extLst>
          </a:blip>
          <a:stretch>
            <a:fillRect/>
          </a:stretch>
        </p:blipFill>
        <p:spPr>
          <a:xfrm>
            <a:off x="4032651" y="1824726"/>
            <a:ext cx="7689828" cy="3821541"/>
          </a:xfrm>
          <a:prstGeom prst="rect">
            <a:avLst/>
          </a:prstGeom>
        </p:spPr>
      </p:pic>
      <p:pic>
        <p:nvPicPr>
          <p:cNvPr id="22" name="Picture 21">
            <a:extLst>
              <a:ext uri="{FF2B5EF4-FFF2-40B4-BE49-F238E27FC236}">
                <a16:creationId xmlns:a16="http://schemas.microsoft.com/office/drawing/2014/main" id="{8B9AB1F3-CB1F-0A4F-855B-E07EFAE213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6650" y="2791632"/>
            <a:ext cx="9918700" cy="1981200"/>
          </a:xfrm>
          <a:prstGeom prst="rect">
            <a:avLst/>
          </a:prstGeom>
        </p:spPr>
      </p:pic>
      <p:sp>
        <p:nvSpPr>
          <p:cNvPr id="31" name="Rectangle 30">
            <a:extLst>
              <a:ext uri="{FF2B5EF4-FFF2-40B4-BE49-F238E27FC236}">
                <a16:creationId xmlns:a16="http://schemas.microsoft.com/office/drawing/2014/main" id="{040C8007-2FED-974D-B059-AF05755222E8}"/>
              </a:ext>
            </a:extLst>
          </p:cNvPr>
          <p:cNvSpPr/>
          <p:nvPr/>
        </p:nvSpPr>
        <p:spPr>
          <a:xfrm>
            <a:off x="1883472" y="3679944"/>
            <a:ext cx="603330" cy="276999"/>
          </a:xfrm>
          <a:prstGeom prst="rect">
            <a:avLst/>
          </a:prstGeom>
        </p:spPr>
        <p:txBody>
          <a:bodyPr wrap="square">
            <a:spAutoFit/>
          </a:bodyPr>
          <a:lstStyle/>
          <a:p>
            <a:pPr algn="ctr"/>
            <a:r>
              <a:rPr lang="en-US" sz="1200" dirty="0">
                <a:solidFill>
                  <a:srgbClr val="DF4F2A"/>
                </a:solidFill>
              </a:rPr>
              <a:t>2011</a:t>
            </a:r>
            <a:endParaRPr lang="en-US" sz="900" dirty="0">
              <a:solidFill>
                <a:srgbClr val="DF4F2A"/>
              </a:solidFill>
            </a:endParaRPr>
          </a:p>
        </p:txBody>
      </p:sp>
      <p:sp>
        <p:nvSpPr>
          <p:cNvPr id="32" name="Rectangle 31">
            <a:extLst>
              <a:ext uri="{FF2B5EF4-FFF2-40B4-BE49-F238E27FC236}">
                <a16:creationId xmlns:a16="http://schemas.microsoft.com/office/drawing/2014/main" id="{0F71E4D5-62D7-604B-A77C-2C7A625A1187}"/>
              </a:ext>
            </a:extLst>
          </p:cNvPr>
          <p:cNvSpPr/>
          <p:nvPr/>
        </p:nvSpPr>
        <p:spPr>
          <a:xfrm>
            <a:off x="2924620" y="3679944"/>
            <a:ext cx="603330" cy="276999"/>
          </a:xfrm>
          <a:prstGeom prst="rect">
            <a:avLst/>
          </a:prstGeom>
        </p:spPr>
        <p:txBody>
          <a:bodyPr wrap="square">
            <a:spAutoFit/>
          </a:bodyPr>
          <a:lstStyle/>
          <a:p>
            <a:pPr algn="ctr"/>
            <a:r>
              <a:rPr lang="en-US" sz="1200" dirty="0">
                <a:solidFill>
                  <a:srgbClr val="DF4F2A"/>
                </a:solidFill>
              </a:rPr>
              <a:t>2012</a:t>
            </a:r>
            <a:endParaRPr lang="en-US" sz="900" dirty="0">
              <a:solidFill>
                <a:srgbClr val="DF4F2A"/>
              </a:solidFill>
            </a:endParaRPr>
          </a:p>
        </p:txBody>
      </p:sp>
      <p:sp>
        <p:nvSpPr>
          <p:cNvPr id="33" name="Rectangle 32">
            <a:extLst>
              <a:ext uri="{FF2B5EF4-FFF2-40B4-BE49-F238E27FC236}">
                <a16:creationId xmlns:a16="http://schemas.microsoft.com/office/drawing/2014/main" id="{2645CDC9-1CFB-DB42-A9C4-3E4F307BACB6}"/>
              </a:ext>
            </a:extLst>
          </p:cNvPr>
          <p:cNvSpPr/>
          <p:nvPr/>
        </p:nvSpPr>
        <p:spPr>
          <a:xfrm>
            <a:off x="3983875" y="3679944"/>
            <a:ext cx="603330" cy="276999"/>
          </a:xfrm>
          <a:prstGeom prst="rect">
            <a:avLst/>
          </a:prstGeom>
        </p:spPr>
        <p:txBody>
          <a:bodyPr wrap="square">
            <a:spAutoFit/>
          </a:bodyPr>
          <a:lstStyle/>
          <a:p>
            <a:pPr algn="ctr"/>
            <a:r>
              <a:rPr lang="en-US" sz="1200" dirty="0">
                <a:solidFill>
                  <a:srgbClr val="2C91C4"/>
                </a:solidFill>
              </a:rPr>
              <a:t>2013</a:t>
            </a:r>
            <a:endParaRPr lang="en-US" sz="900" dirty="0">
              <a:solidFill>
                <a:srgbClr val="2C91C4"/>
              </a:solidFill>
            </a:endParaRPr>
          </a:p>
        </p:txBody>
      </p:sp>
      <p:sp>
        <p:nvSpPr>
          <p:cNvPr id="34" name="Rectangle 33">
            <a:extLst>
              <a:ext uri="{FF2B5EF4-FFF2-40B4-BE49-F238E27FC236}">
                <a16:creationId xmlns:a16="http://schemas.microsoft.com/office/drawing/2014/main" id="{A456DFCD-5BBE-624D-BB2F-25154FDE5ECA}"/>
              </a:ext>
            </a:extLst>
          </p:cNvPr>
          <p:cNvSpPr/>
          <p:nvPr/>
        </p:nvSpPr>
        <p:spPr>
          <a:xfrm>
            <a:off x="5025023" y="3679944"/>
            <a:ext cx="603330" cy="276999"/>
          </a:xfrm>
          <a:prstGeom prst="rect">
            <a:avLst/>
          </a:prstGeom>
        </p:spPr>
        <p:txBody>
          <a:bodyPr wrap="square">
            <a:spAutoFit/>
          </a:bodyPr>
          <a:lstStyle/>
          <a:p>
            <a:pPr algn="ctr"/>
            <a:r>
              <a:rPr lang="en-US" sz="1200" dirty="0">
                <a:solidFill>
                  <a:srgbClr val="2773A1"/>
                </a:solidFill>
              </a:rPr>
              <a:t>2014</a:t>
            </a:r>
            <a:endParaRPr lang="en-US" sz="900" dirty="0">
              <a:solidFill>
                <a:srgbClr val="2773A1"/>
              </a:solidFill>
            </a:endParaRPr>
          </a:p>
        </p:txBody>
      </p:sp>
      <p:sp>
        <p:nvSpPr>
          <p:cNvPr id="35" name="Rectangle 34">
            <a:extLst>
              <a:ext uri="{FF2B5EF4-FFF2-40B4-BE49-F238E27FC236}">
                <a16:creationId xmlns:a16="http://schemas.microsoft.com/office/drawing/2014/main" id="{E3020A27-3DA3-A845-86C2-F68BED4803A1}"/>
              </a:ext>
            </a:extLst>
          </p:cNvPr>
          <p:cNvSpPr/>
          <p:nvPr/>
        </p:nvSpPr>
        <p:spPr>
          <a:xfrm>
            <a:off x="6102385" y="3679944"/>
            <a:ext cx="603330" cy="276999"/>
          </a:xfrm>
          <a:prstGeom prst="rect">
            <a:avLst/>
          </a:prstGeom>
        </p:spPr>
        <p:txBody>
          <a:bodyPr wrap="square">
            <a:spAutoFit/>
          </a:bodyPr>
          <a:lstStyle/>
          <a:p>
            <a:pPr algn="ctr"/>
            <a:r>
              <a:rPr lang="en-US" sz="1200" dirty="0">
                <a:solidFill>
                  <a:srgbClr val="9FC548"/>
                </a:solidFill>
              </a:rPr>
              <a:t>2015</a:t>
            </a:r>
            <a:endParaRPr lang="en-US" sz="900" dirty="0">
              <a:solidFill>
                <a:srgbClr val="9FC548"/>
              </a:solidFill>
            </a:endParaRPr>
          </a:p>
        </p:txBody>
      </p:sp>
      <p:sp>
        <p:nvSpPr>
          <p:cNvPr id="36" name="Rectangle 35">
            <a:extLst>
              <a:ext uri="{FF2B5EF4-FFF2-40B4-BE49-F238E27FC236}">
                <a16:creationId xmlns:a16="http://schemas.microsoft.com/office/drawing/2014/main" id="{01DA1BC1-8B4D-1241-85CE-EAEFC0445C7C}"/>
              </a:ext>
            </a:extLst>
          </p:cNvPr>
          <p:cNvSpPr/>
          <p:nvPr/>
        </p:nvSpPr>
        <p:spPr>
          <a:xfrm>
            <a:off x="7134480" y="3679944"/>
            <a:ext cx="603330" cy="276999"/>
          </a:xfrm>
          <a:prstGeom prst="rect">
            <a:avLst/>
          </a:prstGeom>
        </p:spPr>
        <p:txBody>
          <a:bodyPr wrap="square">
            <a:spAutoFit/>
          </a:bodyPr>
          <a:lstStyle/>
          <a:p>
            <a:pPr algn="ctr"/>
            <a:r>
              <a:rPr lang="en-US" sz="1200" dirty="0">
                <a:solidFill>
                  <a:srgbClr val="9FC548"/>
                </a:solidFill>
              </a:rPr>
              <a:t>2016</a:t>
            </a:r>
            <a:endParaRPr lang="en-US" sz="900" dirty="0">
              <a:solidFill>
                <a:srgbClr val="9FC548"/>
              </a:solidFill>
            </a:endParaRPr>
          </a:p>
        </p:txBody>
      </p:sp>
      <p:sp>
        <p:nvSpPr>
          <p:cNvPr id="37" name="Rectangle 36">
            <a:extLst>
              <a:ext uri="{FF2B5EF4-FFF2-40B4-BE49-F238E27FC236}">
                <a16:creationId xmlns:a16="http://schemas.microsoft.com/office/drawing/2014/main" id="{03047560-16C1-A542-9F50-E9D689465798}"/>
              </a:ext>
            </a:extLst>
          </p:cNvPr>
          <p:cNvSpPr/>
          <p:nvPr/>
        </p:nvSpPr>
        <p:spPr>
          <a:xfrm>
            <a:off x="8112254" y="3679944"/>
            <a:ext cx="603330" cy="276999"/>
          </a:xfrm>
          <a:prstGeom prst="rect">
            <a:avLst/>
          </a:prstGeom>
        </p:spPr>
        <p:txBody>
          <a:bodyPr wrap="square">
            <a:spAutoFit/>
          </a:bodyPr>
          <a:lstStyle/>
          <a:p>
            <a:pPr algn="ctr"/>
            <a:r>
              <a:rPr lang="en-US" sz="1200" dirty="0">
                <a:solidFill>
                  <a:srgbClr val="30B6E7"/>
                </a:solidFill>
              </a:rPr>
              <a:t>2017</a:t>
            </a:r>
            <a:endParaRPr lang="en-US" sz="900" dirty="0">
              <a:solidFill>
                <a:srgbClr val="30B6E7"/>
              </a:solidFill>
            </a:endParaRPr>
          </a:p>
        </p:txBody>
      </p:sp>
      <p:sp>
        <p:nvSpPr>
          <p:cNvPr id="38" name="Rectangle 37">
            <a:extLst>
              <a:ext uri="{FF2B5EF4-FFF2-40B4-BE49-F238E27FC236}">
                <a16:creationId xmlns:a16="http://schemas.microsoft.com/office/drawing/2014/main" id="{9F1F640F-08C0-E541-8C2C-E60EE3277CFB}"/>
              </a:ext>
            </a:extLst>
          </p:cNvPr>
          <p:cNvSpPr/>
          <p:nvPr/>
        </p:nvSpPr>
        <p:spPr>
          <a:xfrm>
            <a:off x="9135296" y="3679944"/>
            <a:ext cx="603330" cy="276999"/>
          </a:xfrm>
          <a:prstGeom prst="rect">
            <a:avLst/>
          </a:prstGeom>
        </p:spPr>
        <p:txBody>
          <a:bodyPr wrap="square">
            <a:spAutoFit/>
          </a:bodyPr>
          <a:lstStyle/>
          <a:p>
            <a:pPr algn="ctr"/>
            <a:r>
              <a:rPr lang="en-US" sz="1200" dirty="0">
                <a:solidFill>
                  <a:srgbClr val="2C91C4"/>
                </a:solidFill>
              </a:rPr>
              <a:t>2018</a:t>
            </a:r>
            <a:endParaRPr lang="en-US" sz="900" dirty="0">
              <a:solidFill>
                <a:srgbClr val="2C91C4"/>
              </a:solidFill>
            </a:endParaRPr>
          </a:p>
        </p:txBody>
      </p:sp>
      <p:sp>
        <p:nvSpPr>
          <p:cNvPr id="5" name="Text Placeholder 4"/>
          <p:cNvSpPr>
            <a:spLocks noGrp="1"/>
          </p:cNvSpPr>
          <p:nvPr>
            <p:ph type="body" sz="quarter" idx="11"/>
          </p:nvPr>
        </p:nvSpPr>
        <p:spPr>
          <a:xfrm>
            <a:off x="1136650" y="2156242"/>
            <a:ext cx="1992313" cy="635000"/>
          </a:xfrm>
        </p:spPr>
        <p:txBody>
          <a:bodyPr>
            <a:normAutofit/>
          </a:bodyPr>
          <a:lstStyle>
            <a:lvl1pPr>
              <a:defRPr sz="1400"/>
            </a:lvl1pPr>
          </a:lstStyle>
          <a:p>
            <a:pPr lvl="0"/>
            <a:r>
              <a:rPr lang="en-US" smtClean="0"/>
              <a:t>Edit Master text styles</a:t>
            </a:r>
          </a:p>
        </p:txBody>
      </p:sp>
      <p:sp>
        <p:nvSpPr>
          <p:cNvPr id="39" name="Text Placeholder 4"/>
          <p:cNvSpPr>
            <a:spLocks noGrp="1"/>
          </p:cNvSpPr>
          <p:nvPr>
            <p:ph type="body" sz="quarter" idx="12"/>
          </p:nvPr>
        </p:nvSpPr>
        <p:spPr>
          <a:xfrm>
            <a:off x="3363395" y="2156242"/>
            <a:ext cx="1992313" cy="635000"/>
          </a:xfrm>
        </p:spPr>
        <p:txBody>
          <a:bodyPr>
            <a:normAutofit/>
          </a:bodyPr>
          <a:lstStyle>
            <a:lvl1pPr>
              <a:defRPr sz="1400"/>
            </a:lvl1pPr>
          </a:lstStyle>
          <a:p>
            <a:pPr lvl="0"/>
            <a:r>
              <a:rPr lang="en-US" smtClean="0"/>
              <a:t>Edit Master text styles</a:t>
            </a:r>
          </a:p>
        </p:txBody>
      </p:sp>
      <p:sp>
        <p:nvSpPr>
          <p:cNvPr id="40" name="Text Placeholder 4"/>
          <p:cNvSpPr>
            <a:spLocks noGrp="1"/>
          </p:cNvSpPr>
          <p:nvPr>
            <p:ph type="body" sz="quarter" idx="13"/>
          </p:nvPr>
        </p:nvSpPr>
        <p:spPr>
          <a:xfrm>
            <a:off x="5590140" y="2171509"/>
            <a:ext cx="1992313" cy="635000"/>
          </a:xfrm>
        </p:spPr>
        <p:txBody>
          <a:bodyPr>
            <a:normAutofit/>
          </a:bodyPr>
          <a:lstStyle>
            <a:lvl1pPr>
              <a:defRPr sz="1400"/>
            </a:lvl1pPr>
          </a:lstStyle>
          <a:p>
            <a:pPr lvl="0"/>
            <a:r>
              <a:rPr lang="en-US" smtClean="0"/>
              <a:t>Edit Master text styles</a:t>
            </a:r>
          </a:p>
        </p:txBody>
      </p:sp>
      <p:sp>
        <p:nvSpPr>
          <p:cNvPr id="41" name="Text Placeholder 4"/>
          <p:cNvSpPr>
            <a:spLocks noGrp="1"/>
          </p:cNvSpPr>
          <p:nvPr>
            <p:ph type="body" sz="quarter" idx="14"/>
          </p:nvPr>
        </p:nvSpPr>
        <p:spPr>
          <a:xfrm>
            <a:off x="7786776" y="2171509"/>
            <a:ext cx="1992313" cy="635000"/>
          </a:xfrm>
        </p:spPr>
        <p:txBody>
          <a:bodyPr>
            <a:normAutofit/>
          </a:bodyPr>
          <a:lstStyle>
            <a:lvl1pPr>
              <a:defRPr sz="1400"/>
            </a:lvl1pPr>
          </a:lstStyle>
          <a:p>
            <a:pPr lvl="0"/>
            <a:r>
              <a:rPr lang="en-US" smtClean="0"/>
              <a:t>Edit Master text styles</a:t>
            </a:r>
          </a:p>
        </p:txBody>
      </p:sp>
      <p:sp>
        <p:nvSpPr>
          <p:cNvPr id="42" name="Text Placeholder 4"/>
          <p:cNvSpPr>
            <a:spLocks noGrp="1"/>
          </p:cNvSpPr>
          <p:nvPr>
            <p:ph type="body" sz="quarter" idx="15"/>
          </p:nvPr>
        </p:nvSpPr>
        <p:spPr>
          <a:xfrm>
            <a:off x="2132806" y="4864454"/>
            <a:ext cx="1992313" cy="635000"/>
          </a:xfrm>
        </p:spPr>
        <p:txBody>
          <a:bodyPr>
            <a:normAutofit/>
          </a:bodyPr>
          <a:lstStyle>
            <a:lvl1pPr>
              <a:defRPr sz="1400"/>
            </a:lvl1pPr>
          </a:lstStyle>
          <a:p>
            <a:pPr lvl="0"/>
            <a:r>
              <a:rPr lang="en-US" smtClean="0"/>
              <a:t>Edit Master text styles</a:t>
            </a:r>
          </a:p>
        </p:txBody>
      </p:sp>
      <p:sp>
        <p:nvSpPr>
          <p:cNvPr id="43" name="Text Placeholder 4"/>
          <p:cNvSpPr>
            <a:spLocks noGrp="1"/>
          </p:cNvSpPr>
          <p:nvPr>
            <p:ph type="body" sz="quarter" idx="16"/>
          </p:nvPr>
        </p:nvSpPr>
        <p:spPr>
          <a:xfrm>
            <a:off x="4330531" y="4863276"/>
            <a:ext cx="1992313" cy="635000"/>
          </a:xfrm>
        </p:spPr>
        <p:txBody>
          <a:bodyPr>
            <a:normAutofit/>
          </a:bodyPr>
          <a:lstStyle>
            <a:lvl1pPr>
              <a:defRPr sz="1400"/>
            </a:lvl1pPr>
          </a:lstStyle>
          <a:p>
            <a:pPr lvl="0"/>
            <a:r>
              <a:rPr lang="en-US" smtClean="0"/>
              <a:t>Edit Master text styles</a:t>
            </a:r>
          </a:p>
        </p:txBody>
      </p:sp>
      <p:sp>
        <p:nvSpPr>
          <p:cNvPr id="44" name="Text Placeholder 4"/>
          <p:cNvSpPr>
            <a:spLocks noGrp="1"/>
          </p:cNvSpPr>
          <p:nvPr>
            <p:ph type="body" sz="quarter" idx="17"/>
          </p:nvPr>
        </p:nvSpPr>
        <p:spPr>
          <a:xfrm>
            <a:off x="6580205" y="4863276"/>
            <a:ext cx="1992313" cy="635000"/>
          </a:xfrm>
        </p:spPr>
        <p:txBody>
          <a:bodyPr>
            <a:normAutofit/>
          </a:bodyPr>
          <a:lstStyle>
            <a:lvl1pPr>
              <a:defRPr sz="1400"/>
            </a:lvl1pPr>
          </a:lstStyle>
          <a:p>
            <a:pPr lvl="0"/>
            <a:r>
              <a:rPr lang="en-US" smtClean="0"/>
              <a:t>Edit Master text styles</a:t>
            </a:r>
          </a:p>
        </p:txBody>
      </p:sp>
      <p:sp>
        <p:nvSpPr>
          <p:cNvPr id="45" name="Text Placeholder 4"/>
          <p:cNvSpPr>
            <a:spLocks noGrp="1"/>
          </p:cNvSpPr>
          <p:nvPr>
            <p:ph type="body" sz="quarter" idx="18"/>
          </p:nvPr>
        </p:nvSpPr>
        <p:spPr>
          <a:xfrm>
            <a:off x="8780822" y="4863276"/>
            <a:ext cx="1992313" cy="635000"/>
          </a:xfrm>
        </p:spPr>
        <p:txBody>
          <a:bodyPr>
            <a:normAutofit/>
          </a:bodyPr>
          <a:lstStyle>
            <a:lvl1pPr>
              <a:defRPr sz="1400"/>
            </a:lvl1pPr>
          </a:lstStyle>
          <a:p>
            <a:pPr lvl="0"/>
            <a:r>
              <a:rPr lang="en-US" smtClean="0"/>
              <a:t>Edit Master text styles</a:t>
            </a:r>
          </a:p>
        </p:txBody>
      </p:sp>
    </p:spTree>
    <p:extLst>
      <p:ext uri="{BB962C8B-B14F-4D97-AF65-F5344CB8AC3E}">
        <p14:creationId xmlns:p14="http://schemas.microsoft.com/office/powerpoint/2010/main" val="381690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Break Slide">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AE00CA79-287F-4C76-9269-56F8ABC93794}"/>
              </a:ext>
            </a:extLst>
          </p:cNvPr>
          <p:cNvSpPr>
            <a:spLocks noGrp="1"/>
          </p:cNvSpPr>
          <p:nvPr>
            <p:ph type="sldNum" sz="quarter" idx="12"/>
          </p:nvPr>
        </p:nvSpPr>
        <p:spPr>
          <a:xfrm>
            <a:off x="8610600" y="6356350"/>
            <a:ext cx="2743200" cy="365125"/>
          </a:xfrm>
        </p:spPr>
        <p:txBody>
          <a:bodyPr/>
          <a:lstStyle/>
          <a:p>
            <a:fld id="{0D57BC21-61E1-407E-8026-3FA1F60E8A37}" type="slidenum">
              <a:rPr lang="en-IN" smtClean="0"/>
              <a:t>‹#›</a:t>
            </a:fld>
            <a:endParaRPr lang="en-IN" dirty="0"/>
          </a:p>
        </p:txBody>
      </p:sp>
      <p:sp>
        <p:nvSpPr>
          <p:cNvPr id="7" name="Rectangle 6">
            <a:extLst>
              <a:ext uri="{FF2B5EF4-FFF2-40B4-BE49-F238E27FC236}">
                <a16:creationId xmlns:a16="http://schemas.microsoft.com/office/drawing/2014/main" id="{58851FD9-140B-4C7F-B1D0-881B7DE433A6}"/>
              </a:ext>
            </a:extLst>
          </p:cNvPr>
          <p:cNvSpPr/>
          <p:nvPr/>
        </p:nvSpPr>
        <p:spPr>
          <a:xfrm>
            <a:off x="0" y="0"/>
            <a:ext cx="12192000" cy="6858000"/>
          </a:xfrm>
          <a:prstGeom prst="rect">
            <a:avLst/>
          </a:prstGeom>
          <a:solidFill>
            <a:srgbClr val="104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4475F0C-386A-4E4E-901E-9F806E829ACA}"/>
              </a:ext>
            </a:extLst>
          </p:cNvPr>
          <p:cNvPicPr>
            <a:picLocks noChangeAspect="1"/>
          </p:cNvPicPr>
          <p:nvPr/>
        </p:nvPicPr>
        <p:blipFill rotWithShape="1">
          <a:blip r:embed="rId2" cstate="screen">
            <a:alphaModFix amt="1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Graphic 8">
            <a:extLst>
              <a:ext uri="{FF2B5EF4-FFF2-40B4-BE49-F238E27FC236}">
                <a16:creationId xmlns:a16="http://schemas.microsoft.com/office/drawing/2014/main" id="{1E26CBEC-4269-48E1-AA0E-194E51FE06D4}"/>
              </a:ext>
            </a:extLst>
          </p:cNvPr>
          <p:cNvPicPr>
            <a:picLocks noChangeAspect="1"/>
          </p:cNvPicPr>
          <p:nvPr/>
        </p:nvPicPr>
        <p:blipFill>
          <a:blip r:embed="rId3" cstate="screen">
            <a:alphaModFix amt="48000"/>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3679321" y="0"/>
            <a:ext cx="7065121" cy="6858000"/>
          </a:xfrm>
          <a:prstGeom prst="rect">
            <a:avLst/>
          </a:prstGeom>
        </p:spPr>
      </p:pic>
      <p:sp>
        <p:nvSpPr>
          <p:cNvPr id="10" name="Title 1">
            <a:extLst>
              <a:ext uri="{FF2B5EF4-FFF2-40B4-BE49-F238E27FC236}">
                <a16:creationId xmlns:a16="http://schemas.microsoft.com/office/drawing/2014/main" id="{8FC2421C-47E1-4369-A2D8-8F0F145D56A9}"/>
              </a:ext>
            </a:extLst>
          </p:cNvPr>
          <p:cNvSpPr txBox="1">
            <a:spLocks/>
          </p:cNvSpPr>
          <p:nvPr/>
        </p:nvSpPr>
        <p:spPr>
          <a:xfrm>
            <a:off x="838200" y="25153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1" i="0" kern="1200" baseline="0">
                <a:solidFill>
                  <a:schemeClr val="tx1"/>
                </a:solidFill>
                <a:latin typeface="Avenir LT Std 85 Heavy" panose="020B0503020203020204" pitchFamily="34" charset="77"/>
                <a:ea typeface="+mj-ea"/>
                <a:cs typeface="+mj-cs"/>
              </a:defRPr>
            </a:lvl1pPr>
          </a:lstStyle>
          <a:p>
            <a:endParaRPr lang="en-IN" dirty="0">
              <a:solidFill>
                <a:schemeClr val="bg1"/>
              </a:solidFill>
            </a:endParaRPr>
          </a:p>
        </p:txBody>
      </p:sp>
      <p:grpSp>
        <p:nvGrpSpPr>
          <p:cNvPr id="11" name="Group 10">
            <a:extLst>
              <a:ext uri="{FF2B5EF4-FFF2-40B4-BE49-F238E27FC236}">
                <a16:creationId xmlns:a16="http://schemas.microsoft.com/office/drawing/2014/main" id="{E67858A5-8C51-4C5D-858B-94BD49C9C0C3}"/>
              </a:ext>
            </a:extLst>
          </p:cNvPr>
          <p:cNvGrpSpPr/>
          <p:nvPr/>
        </p:nvGrpSpPr>
        <p:grpSpPr>
          <a:xfrm>
            <a:off x="919934" y="3577012"/>
            <a:ext cx="2397007" cy="113454"/>
            <a:chOff x="1144052" y="2099355"/>
            <a:chExt cx="2397007" cy="113454"/>
          </a:xfrm>
        </p:grpSpPr>
        <p:cxnSp>
          <p:nvCxnSpPr>
            <p:cNvPr id="12" name="Straight Connector 11">
              <a:extLst>
                <a:ext uri="{FF2B5EF4-FFF2-40B4-BE49-F238E27FC236}">
                  <a16:creationId xmlns:a16="http://schemas.microsoft.com/office/drawing/2014/main" id="{B94E90C2-05B5-40DD-8F4F-54D7E1A64543}"/>
                </a:ext>
              </a:extLst>
            </p:cNvPr>
            <p:cNvCxnSpPr>
              <a:cxnSpLocks/>
            </p:cNvCxnSpPr>
            <p:nvPr/>
          </p:nvCxnSpPr>
          <p:spPr>
            <a:xfrm>
              <a:off x="1200779" y="2155134"/>
              <a:ext cx="234028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654FF084-57F0-4108-B744-825DF13C2256}"/>
                </a:ext>
              </a:extLst>
            </p:cNvPr>
            <p:cNvSpPr/>
            <p:nvPr/>
          </p:nvSpPr>
          <p:spPr>
            <a:xfrm>
              <a:off x="1144052" y="2099356"/>
              <a:ext cx="113453" cy="113453"/>
            </a:xfrm>
            <a:prstGeom prst="ellipse">
              <a:avLst/>
            </a:prstGeom>
            <a:solidFill>
              <a:srgbClr val="30B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Oval 13">
              <a:extLst>
                <a:ext uri="{FF2B5EF4-FFF2-40B4-BE49-F238E27FC236}">
                  <a16:creationId xmlns:a16="http://schemas.microsoft.com/office/drawing/2014/main" id="{C08A43B9-F0F3-405D-8ECC-F9A630310550}"/>
                </a:ext>
              </a:extLst>
            </p:cNvPr>
            <p:cNvSpPr/>
            <p:nvPr/>
          </p:nvSpPr>
          <p:spPr>
            <a:xfrm>
              <a:off x="1381968" y="2099356"/>
              <a:ext cx="113453" cy="113453"/>
            </a:xfrm>
            <a:prstGeom prst="ellipse">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a:extLst>
                <a:ext uri="{FF2B5EF4-FFF2-40B4-BE49-F238E27FC236}">
                  <a16:creationId xmlns:a16="http://schemas.microsoft.com/office/drawing/2014/main" id="{2E9A85E9-425E-4A64-8113-B3B1C029F68F}"/>
                </a:ext>
              </a:extLst>
            </p:cNvPr>
            <p:cNvSpPr/>
            <p:nvPr/>
          </p:nvSpPr>
          <p:spPr>
            <a:xfrm>
              <a:off x="1619885" y="2099355"/>
              <a:ext cx="113453" cy="113453"/>
            </a:xfrm>
            <a:prstGeom prst="ellipse">
              <a:avLst/>
            </a:prstGeom>
            <a:solidFill>
              <a:srgbClr val="1C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16" name="Content Placeholder 15">
            <a:extLst>
              <a:ext uri="{FF2B5EF4-FFF2-40B4-BE49-F238E27FC236}">
                <a16:creationId xmlns:a16="http://schemas.microsoft.com/office/drawing/2014/main" id="{80FC3F70-31BA-4A89-84B9-573B76210FDE}"/>
              </a:ext>
            </a:extLst>
          </p:cNvPr>
          <p:cNvSpPr>
            <a:spLocks noGrp="1"/>
          </p:cNvSpPr>
          <p:nvPr>
            <p:ph sz="quarter" idx="13" hasCustomPrompt="1"/>
          </p:nvPr>
        </p:nvSpPr>
        <p:spPr>
          <a:xfrm>
            <a:off x="841248" y="2516188"/>
            <a:ext cx="10515600" cy="1325880"/>
          </a:xfrm>
        </p:spPr>
        <p:txBody>
          <a:bodyPr anchor="ctr" anchorCtr="0">
            <a:noAutofit/>
          </a:bodyPr>
          <a:lstStyle>
            <a:lvl1pPr marL="0" indent="0">
              <a:buNone/>
              <a:defRPr sz="3500" b="1" cap="all" baseline="0">
                <a:solidFill>
                  <a:srgbClr val="FFFFFF"/>
                </a:solidFill>
                <a:latin typeface="+mj-lt"/>
              </a:defRPr>
            </a:lvl1pPr>
            <a:lvl2pPr>
              <a:defRPr sz="3500" b="1">
                <a:latin typeface="Avenir LT Std 85 Heavy" panose="020B0503020203020204"/>
              </a:defRPr>
            </a:lvl2pPr>
            <a:lvl3pPr>
              <a:defRPr sz="3500" b="1">
                <a:latin typeface="Avenir LT Std 85 Heavy" panose="020B0503020203020204"/>
              </a:defRPr>
            </a:lvl3pPr>
            <a:lvl4pPr>
              <a:defRPr sz="3500" b="1">
                <a:latin typeface="Avenir LT Std 85 Heavy" panose="020B0503020203020204"/>
              </a:defRPr>
            </a:lvl4pPr>
            <a:lvl5pPr>
              <a:defRPr sz="3500" b="1">
                <a:latin typeface="Avenir LT Std 85 Heavy" panose="020B0503020203020204"/>
              </a:defRPr>
            </a:lvl5pPr>
          </a:lstStyle>
          <a:p>
            <a:pPr lvl="0"/>
            <a:r>
              <a:rPr lang="en-GB" dirty="0" smtClean="0"/>
              <a:t>CLICK TO EDIT TITLE</a:t>
            </a:r>
            <a:endParaRPr lang="en-US" dirty="0"/>
          </a:p>
        </p:txBody>
      </p:sp>
    </p:spTree>
    <p:extLst>
      <p:ext uri="{BB962C8B-B14F-4D97-AF65-F5344CB8AC3E}">
        <p14:creationId xmlns:p14="http://schemas.microsoft.com/office/powerpoint/2010/main" val="35780927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loud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FC94-217D-4091-A05C-EF9A467C2586}"/>
              </a:ext>
            </a:extLst>
          </p:cNvPr>
          <p:cNvSpPr>
            <a:spLocks noGrp="1"/>
          </p:cNvSpPr>
          <p:nvPr>
            <p:ph type="title" hasCustomPrompt="1"/>
          </p:nvPr>
        </p:nvSpPr>
        <p:spPr/>
        <p:txBody>
          <a:bodyPr/>
          <a:lstStyle/>
          <a:p>
            <a:r>
              <a:rPr lang="en-US" dirty="0" smtClean="0"/>
              <a:t>CLICK TO EDIT MASTER TITLE STYLE</a:t>
            </a:r>
            <a:endParaRPr lang="en-US" dirty="0"/>
          </a:p>
        </p:txBody>
      </p:sp>
      <p:sp>
        <p:nvSpPr>
          <p:cNvPr id="3" name="Slide Number Placeholder 2">
            <a:extLst>
              <a:ext uri="{FF2B5EF4-FFF2-40B4-BE49-F238E27FC236}">
                <a16:creationId xmlns:a16="http://schemas.microsoft.com/office/drawing/2014/main" id="{3898A4C5-419B-4E1B-B936-C0C31607ED93}"/>
              </a:ext>
            </a:extLst>
          </p:cNvPr>
          <p:cNvSpPr>
            <a:spLocks noGrp="1"/>
          </p:cNvSpPr>
          <p:nvPr>
            <p:ph type="sldNum" sz="quarter" idx="10"/>
          </p:nvPr>
        </p:nvSpPr>
        <p:spPr/>
        <p:txBody>
          <a:bodyPr/>
          <a:lstStyle/>
          <a:p>
            <a:fld id="{0D57BC21-61E1-407E-8026-3FA1F60E8A37}" type="slidenum">
              <a:rPr lang="en-IN" smtClean="0"/>
              <a:pPr/>
              <a:t>‹#›</a:t>
            </a:fld>
            <a:endParaRPr lang="en-IN" dirty="0"/>
          </a:p>
        </p:txBody>
      </p:sp>
      <p:grpSp>
        <p:nvGrpSpPr>
          <p:cNvPr id="6" name="Group 5">
            <a:extLst>
              <a:ext uri="{FF2B5EF4-FFF2-40B4-BE49-F238E27FC236}">
                <a16:creationId xmlns:a16="http://schemas.microsoft.com/office/drawing/2014/main" id="{2B575671-BA14-6240-9CF0-A9EDF55C01AE}"/>
              </a:ext>
            </a:extLst>
          </p:cNvPr>
          <p:cNvGrpSpPr/>
          <p:nvPr/>
        </p:nvGrpSpPr>
        <p:grpSpPr>
          <a:xfrm>
            <a:off x="919934" y="1779440"/>
            <a:ext cx="2397007" cy="113454"/>
            <a:chOff x="1144052" y="2099355"/>
            <a:chExt cx="2397007" cy="113454"/>
          </a:xfrm>
        </p:grpSpPr>
        <p:cxnSp>
          <p:nvCxnSpPr>
            <p:cNvPr id="7" name="Straight Connector 6">
              <a:extLst>
                <a:ext uri="{FF2B5EF4-FFF2-40B4-BE49-F238E27FC236}">
                  <a16:creationId xmlns:a16="http://schemas.microsoft.com/office/drawing/2014/main" id="{337E9C16-C749-2047-B697-38141FCC5F4D}"/>
                </a:ext>
              </a:extLst>
            </p:cNvPr>
            <p:cNvCxnSpPr>
              <a:cxnSpLocks/>
            </p:cNvCxnSpPr>
            <p:nvPr/>
          </p:nvCxnSpPr>
          <p:spPr>
            <a:xfrm>
              <a:off x="1200779" y="2155134"/>
              <a:ext cx="234028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70F504F-0408-7C48-B440-3D0F93EB8CFE}"/>
                </a:ext>
              </a:extLst>
            </p:cNvPr>
            <p:cNvSpPr/>
            <p:nvPr/>
          </p:nvSpPr>
          <p:spPr>
            <a:xfrm>
              <a:off x="1144052" y="2099356"/>
              <a:ext cx="113453" cy="113453"/>
            </a:xfrm>
            <a:prstGeom prst="ellipse">
              <a:avLst/>
            </a:prstGeom>
            <a:solidFill>
              <a:srgbClr val="30B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Oval 8">
              <a:extLst>
                <a:ext uri="{FF2B5EF4-FFF2-40B4-BE49-F238E27FC236}">
                  <a16:creationId xmlns:a16="http://schemas.microsoft.com/office/drawing/2014/main" id="{37FBA859-3299-D04F-B15D-A3D6488D7B44}"/>
                </a:ext>
              </a:extLst>
            </p:cNvPr>
            <p:cNvSpPr/>
            <p:nvPr/>
          </p:nvSpPr>
          <p:spPr>
            <a:xfrm>
              <a:off x="1381968" y="2099356"/>
              <a:ext cx="113453" cy="113453"/>
            </a:xfrm>
            <a:prstGeom prst="ellipse">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Oval 9">
              <a:extLst>
                <a:ext uri="{FF2B5EF4-FFF2-40B4-BE49-F238E27FC236}">
                  <a16:creationId xmlns:a16="http://schemas.microsoft.com/office/drawing/2014/main" id="{81B2C9B5-500A-F442-9BC6-0B92DCCF6E2A}"/>
                </a:ext>
              </a:extLst>
            </p:cNvPr>
            <p:cNvSpPr/>
            <p:nvPr/>
          </p:nvSpPr>
          <p:spPr>
            <a:xfrm>
              <a:off x="1619885" y="2099355"/>
              <a:ext cx="113453" cy="113453"/>
            </a:xfrm>
            <a:prstGeom prst="ellipse">
              <a:avLst/>
            </a:prstGeom>
            <a:solidFill>
              <a:srgbClr val="1C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pic>
        <p:nvPicPr>
          <p:cNvPr id="12" name="Picture 11">
            <a:extLst>
              <a:ext uri="{FF2B5EF4-FFF2-40B4-BE49-F238E27FC236}">
                <a16:creationId xmlns:a16="http://schemas.microsoft.com/office/drawing/2014/main" id="{7DC3D849-74F1-AC4D-814C-2DCA0B392C03}"/>
              </a:ext>
            </a:extLst>
          </p:cNvPr>
          <p:cNvPicPr>
            <a:picLocks noChangeAspect="1"/>
          </p:cNvPicPr>
          <p:nvPr/>
        </p:nvPicPr>
        <p:blipFill>
          <a:blip r:embed="rId2">
            <a:alphaModFix amt="32000"/>
            <a:extLst>
              <a:ext uri="{28A0092B-C50C-407E-A947-70E740481C1C}">
                <a14:useLocalDpi xmlns:a14="http://schemas.microsoft.com/office/drawing/2010/main"/>
              </a:ext>
            </a:extLst>
          </a:blip>
          <a:stretch>
            <a:fillRect/>
          </a:stretch>
        </p:blipFill>
        <p:spPr>
          <a:xfrm>
            <a:off x="3907141" y="1892893"/>
            <a:ext cx="7689828" cy="3821541"/>
          </a:xfrm>
          <a:prstGeom prst="rect">
            <a:avLst/>
          </a:prstGeom>
        </p:spPr>
      </p:pic>
      <p:pic>
        <p:nvPicPr>
          <p:cNvPr id="22" name="Picture 21">
            <a:extLst>
              <a:ext uri="{FF2B5EF4-FFF2-40B4-BE49-F238E27FC236}">
                <a16:creationId xmlns:a16="http://schemas.microsoft.com/office/drawing/2014/main" id="{64685FD8-6CD5-804C-BD82-E89DBEB0AF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9953F1F9-3FB2-C249-890B-AFCD2C45F3AF}"/>
              </a:ext>
            </a:extLst>
          </p:cNvPr>
          <p:cNvSpPr/>
          <p:nvPr/>
        </p:nvSpPr>
        <p:spPr>
          <a:xfrm>
            <a:off x="6485378" y="3260765"/>
            <a:ext cx="1762510" cy="874598"/>
          </a:xfrm>
          <a:prstGeom prst="rect">
            <a:avLst/>
          </a:prstGeom>
        </p:spPr>
        <p:txBody>
          <a:bodyPr wrap="square">
            <a:spAutoFit/>
          </a:bodyPr>
          <a:lstStyle/>
          <a:p>
            <a:pPr algn="ctr"/>
            <a:endParaRPr lang="en-US" sz="3050" b="1" dirty="0">
              <a:solidFill>
                <a:srgbClr val="176799"/>
              </a:solidFill>
            </a:endParaRPr>
          </a:p>
          <a:p>
            <a:pPr algn="ctr"/>
            <a:endParaRPr lang="en-US" sz="3050" b="1" baseline="30000" dirty="0">
              <a:solidFill>
                <a:srgbClr val="176799"/>
              </a:solidFill>
            </a:endParaRPr>
          </a:p>
        </p:txBody>
      </p:sp>
      <p:sp>
        <p:nvSpPr>
          <p:cNvPr id="25" name="Rectangle 24">
            <a:extLst>
              <a:ext uri="{FF2B5EF4-FFF2-40B4-BE49-F238E27FC236}">
                <a16:creationId xmlns:a16="http://schemas.microsoft.com/office/drawing/2014/main" id="{5BF0766A-38C3-5541-BAEE-A86DCD63735D}"/>
              </a:ext>
            </a:extLst>
          </p:cNvPr>
          <p:cNvSpPr/>
          <p:nvPr/>
        </p:nvSpPr>
        <p:spPr>
          <a:xfrm>
            <a:off x="1108780" y="901307"/>
            <a:ext cx="2256212" cy="770980"/>
          </a:xfrm>
          <a:prstGeom prst="rect">
            <a:avLst/>
          </a:prstGeom>
        </p:spPr>
        <p:txBody>
          <a:bodyPr wrap="square">
            <a:spAutoFit/>
          </a:bodyPr>
          <a:lstStyle/>
          <a:p>
            <a:r>
              <a:rPr lang="en-US" sz="3250" b="1" dirty="0">
                <a:solidFill>
                  <a:srgbClr val="009FE3"/>
                </a:solidFill>
                <a:latin typeface="+mj-lt"/>
              </a:rPr>
              <a:t>92,000</a:t>
            </a:r>
            <a:r>
              <a:rPr lang="en-US" sz="1200" b="1" dirty="0">
                <a:solidFill>
                  <a:srgbClr val="176799"/>
                </a:solidFill>
                <a:latin typeface="+mj-lt"/>
              </a:rPr>
              <a:t> </a:t>
            </a:r>
            <a:r>
              <a:rPr lang="en-US" sz="1160" dirty="0">
                <a:solidFill>
                  <a:schemeClr val="bg1"/>
                </a:solidFill>
                <a:latin typeface="+mj-lt"/>
              </a:rPr>
              <a:t>CONNECTED COMPANIES</a:t>
            </a:r>
          </a:p>
        </p:txBody>
      </p:sp>
      <p:sp>
        <p:nvSpPr>
          <p:cNvPr id="26" name="Rectangle 25">
            <a:extLst>
              <a:ext uri="{FF2B5EF4-FFF2-40B4-BE49-F238E27FC236}">
                <a16:creationId xmlns:a16="http://schemas.microsoft.com/office/drawing/2014/main" id="{DE9E9A61-1BD3-9340-BA0C-0811E1EE1A9B}"/>
              </a:ext>
            </a:extLst>
          </p:cNvPr>
          <p:cNvSpPr/>
          <p:nvPr/>
        </p:nvSpPr>
        <p:spPr>
          <a:xfrm>
            <a:off x="1108780" y="2082591"/>
            <a:ext cx="2475668" cy="770980"/>
          </a:xfrm>
          <a:prstGeom prst="rect">
            <a:avLst/>
          </a:prstGeom>
        </p:spPr>
        <p:txBody>
          <a:bodyPr wrap="square">
            <a:spAutoFit/>
          </a:bodyPr>
          <a:lstStyle/>
          <a:p>
            <a:r>
              <a:rPr lang="en-US" sz="3250" b="1" dirty="0">
                <a:solidFill>
                  <a:srgbClr val="009FE3"/>
                </a:solidFill>
                <a:latin typeface="+mj-lt"/>
              </a:rPr>
              <a:t>25,000</a:t>
            </a:r>
            <a:r>
              <a:rPr lang="en-US" sz="1200" b="1" dirty="0">
                <a:solidFill>
                  <a:srgbClr val="176799"/>
                </a:solidFill>
                <a:latin typeface="+mj-lt"/>
              </a:rPr>
              <a:t> </a:t>
            </a:r>
            <a:endParaRPr lang="en-US" sz="1200" b="1" dirty="0" smtClean="0">
              <a:solidFill>
                <a:srgbClr val="176799"/>
              </a:solidFill>
              <a:latin typeface="+mj-lt"/>
            </a:endParaRPr>
          </a:p>
          <a:p>
            <a:r>
              <a:rPr lang="en-US" sz="1160" dirty="0" smtClean="0">
                <a:solidFill>
                  <a:schemeClr val="bg1"/>
                </a:solidFill>
                <a:latin typeface="+mj-lt"/>
              </a:rPr>
              <a:t>SUPPLIERS </a:t>
            </a:r>
            <a:r>
              <a:rPr lang="en-US" sz="1160" dirty="0">
                <a:solidFill>
                  <a:schemeClr val="bg1"/>
                </a:solidFill>
                <a:latin typeface="+mj-lt"/>
              </a:rPr>
              <a:t>IN COMPLIANCE</a:t>
            </a:r>
          </a:p>
        </p:txBody>
      </p:sp>
      <p:sp>
        <p:nvSpPr>
          <p:cNvPr id="27" name="Rectangle 26">
            <a:extLst>
              <a:ext uri="{FF2B5EF4-FFF2-40B4-BE49-F238E27FC236}">
                <a16:creationId xmlns:a16="http://schemas.microsoft.com/office/drawing/2014/main" id="{7978A52F-57C4-7445-AB0A-66A46CFA75D8}"/>
              </a:ext>
            </a:extLst>
          </p:cNvPr>
          <p:cNvSpPr/>
          <p:nvPr/>
        </p:nvSpPr>
        <p:spPr>
          <a:xfrm>
            <a:off x="1108780" y="3369884"/>
            <a:ext cx="2475668" cy="770980"/>
          </a:xfrm>
          <a:prstGeom prst="rect">
            <a:avLst/>
          </a:prstGeom>
        </p:spPr>
        <p:txBody>
          <a:bodyPr wrap="square">
            <a:spAutoFit/>
          </a:bodyPr>
          <a:lstStyle/>
          <a:p>
            <a:r>
              <a:rPr lang="en-US" sz="3250" b="1" dirty="0">
                <a:solidFill>
                  <a:srgbClr val="009FE3"/>
                </a:solidFill>
                <a:latin typeface="+mj-lt"/>
              </a:rPr>
              <a:t>700</a:t>
            </a:r>
            <a:endParaRPr lang="en-US" sz="1200" b="1" dirty="0">
              <a:solidFill>
                <a:srgbClr val="176799"/>
              </a:solidFill>
              <a:latin typeface="+mj-lt"/>
            </a:endParaRPr>
          </a:p>
          <a:p>
            <a:r>
              <a:rPr lang="en-US" sz="1160" dirty="0">
                <a:solidFill>
                  <a:schemeClr val="bg1"/>
                </a:solidFill>
                <a:latin typeface="+mj-lt"/>
              </a:rPr>
              <a:t>WEB STOREFRONTS</a:t>
            </a:r>
          </a:p>
        </p:txBody>
      </p:sp>
      <p:sp>
        <p:nvSpPr>
          <p:cNvPr id="28" name="Rectangle 27">
            <a:extLst>
              <a:ext uri="{FF2B5EF4-FFF2-40B4-BE49-F238E27FC236}">
                <a16:creationId xmlns:a16="http://schemas.microsoft.com/office/drawing/2014/main" id="{4DC85633-151E-584A-83D4-6CF5E1C92552}"/>
              </a:ext>
            </a:extLst>
          </p:cNvPr>
          <p:cNvSpPr/>
          <p:nvPr/>
        </p:nvSpPr>
        <p:spPr>
          <a:xfrm>
            <a:off x="1108780" y="4586871"/>
            <a:ext cx="2475668" cy="770980"/>
          </a:xfrm>
          <a:prstGeom prst="rect">
            <a:avLst/>
          </a:prstGeom>
        </p:spPr>
        <p:txBody>
          <a:bodyPr wrap="square">
            <a:spAutoFit/>
          </a:bodyPr>
          <a:lstStyle/>
          <a:p>
            <a:r>
              <a:rPr lang="en-US" sz="3250" b="1" dirty="0">
                <a:solidFill>
                  <a:srgbClr val="009FE3"/>
                </a:solidFill>
                <a:latin typeface="+mj-lt"/>
              </a:rPr>
              <a:t>20,000</a:t>
            </a:r>
            <a:endParaRPr lang="en-US" sz="1200" b="1" dirty="0">
              <a:solidFill>
                <a:srgbClr val="176799"/>
              </a:solidFill>
              <a:latin typeface="+mj-lt"/>
            </a:endParaRPr>
          </a:p>
          <a:p>
            <a:r>
              <a:rPr lang="en-US" sz="1160" dirty="0">
                <a:solidFill>
                  <a:schemeClr val="bg1"/>
                </a:solidFill>
                <a:latin typeface="+mj-lt"/>
              </a:rPr>
              <a:t>STORES REPLENISHED</a:t>
            </a:r>
          </a:p>
        </p:txBody>
      </p:sp>
      <p:sp>
        <p:nvSpPr>
          <p:cNvPr id="29" name="Rectangle 28">
            <a:extLst>
              <a:ext uri="{FF2B5EF4-FFF2-40B4-BE49-F238E27FC236}">
                <a16:creationId xmlns:a16="http://schemas.microsoft.com/office/drawing/2014/main" id="{C97EC2A1-D6C6-0A4E-ABD0-8E31DDF5BD3E}"/>
              </a:ext>
            </a:extLst>
          </p:cNvPr>
          <p:cNvSpPr/>
          <p:nvPr/>
        </p:nvSpPr>
        <p:spPr>
          <a:xfrm>
            <a:off x="3649634" y="901307"/>
            <a:ext cx="2859716" cy="770980"/>
          </a:xfrm>
          <a:prstGeom prst="rect">
            <a:avLst/>
          </a:prstGeom>
        </p:spPr>
        <p:txBody>
          <a:bodyPr wrap="square">
            <a:spAutoFit/>
          </a:bodyPr>
          <a:lstStyle/>
          <a:p>
            <a:r>
              <a:rPr lang="en-US" sz="3250" b="1" dirty="0">
                <a:solidFill>
                  <a:srgbClr val="009FE3"/>
                </a:solidFill>
                <a:latin typeface="+mj-lt"/>
              </a:rPr>
              <a:t>25,000,000</a:t>
            </a:r>
          </a:p>
          <a:p>
            <a:r>
              <a:rPr lang="en-US" sz="1160" dirty="0">
                <a:solidFill>
                  <a:schemeClr val="bg1"/>
                </a:solidFill>
                <a:latin typeface="+mj-lt"/>
              </a:rPr>
              <a:t>SKU’S MANAGED</a:t>
            </a:r>
          </a:p>
        </p:txBody>
      </p:sp>
      <p:sp>
        <p:nvSpPr>
          <p:cNvPr id="30" name="Rectangle 29">
            <a:extLst>
              <a:ext uri="{FF2B5EF4-FFF2-40B4-BE49-F238E27FC236}">
                <a16:creationId xmlns:a16="http://schemas.microsoft.com/office/drawing/2014/main" id="{D92E2102-978C-0A44-A972-5671C74CF87A}"/>
              </a:ext>
            </a:extLst>
          </p:cNvPr>
          <p:cNvSpPr/>
          <p:nvPr/>
        </p:nvSpPr>
        <p:spPr>
          <a:xfrm>
            <a:off x="3649634" y="2082591"/>
            <a:ext cx="2768276" cy="770980"/>
          </a:xfrm>
          <a:prstGeom prst="rect">
            <a:avLst/>
          </a:prstGeom>
        </p:spPr>
        <p:txBody>
          <a:bodyPr wrap="square">
            <a:spAutoFit/>
          </a:bodyPr>
          <a:lstStyle/>
          <a:p>
            <a:r>
              <a:rPr lang="en-US" sz="3250" b="1" dirty="0">
                <a:solidFill>
                  <a:srgbClr val="009FE3"/>
                </a:solidFill>
                <a:latin typeface="+mj-lt"/>
              </a:rPr>
              <a:t>3,500,000</a:t>
            </a:r>
            <a:r>
              <a:rPr lang="en-US" sz="1200" b="1" dirty="0">
                <a:solidFill>
                  <a:srgbClr val="176799"/>
                </a:solidFill>
                <a:latin typeface="+mj-lt"/>
              </a:rPr>
              <a:t> </a:t>
            </a:r>
            <a:r>
              <a:rPr lang="en-US" sz="1160" dirty="0">
                <a:solidFill>
                  <a:schemeClr val="bg1"/>
                </a:solidFill>
                <a:latin typeface="+mj-lt"/>
              </a:rPr>
              <a:t>PURCHASE ORDERS PLACED</a:t>
            </a:r>
          </a:p>
        </p:txBody>
      </p:sp>
      <p:sp>
        <p:nvSpPr>
          <p:cNvPr id="31" name="Rectangle 30">
            <a:extLst>
              <a:ext uri="{FF2B5EF4-FFF2-40B4-BE49-F238E27FC236}">
                <a16:creationId xmlns:a16="http://schemas.microsoft.com/office/drawing/2014/main" id="{FE99C984-230F-9B40-9AEF-6A31A0903B8D}"/>
              </a:ext>
            </a:extLst>
          </p:cNvPr>
          <p:cNvSpPr/>
          <p:nvPr/>
        </p:nvSpPr>
        <p:spPr>
          <a:xfrm>
            <a:off x="3649634" y="3369884"/>
            <a:ext cx="2813996" cy="770980"/>
          </a:xfrm>
          <a:prstGeom prst="rect">
            <a:avLst/>
          </a:prstGeom>
        </p:spPr>
        <p:txBody>
          <a:bodyPr wrap="square">
            <a:spAutoFit/>
          </a:bodyPr>
          <a:lstStyle/>
          <a:p>
            <a:r>
              <a:rPr lang="en-US" sz="3250" b="1" dirty="0">
                <a:solidFill>
                  <a:srgbClr val="009FE3"/>
                </a:solidFill>
                <a:latin typeface="+mj-lt"/>
              </a:rPr>
              <a:t>3,000,000</a:t>
            </a:r>
            <a:endParaRPr lang="en-US" sz="1200" b="1" dirty="0">
              <a:solidFill>
                <a:srgbClr val="176799"/>
              </a:solidFill>
              <a:latin typeface="+mj-lt"/>
            </a:endParaRPr>
          </a:p>
          <a:p>
            <a:r>
              <a:rPr lang="en-US" sz="1160" dirty="0">
                <a:solidFill>
                  <a:schemeClr val="bg1"/>
                </a:solidFill>
                <a:latin typeface="+mj-lt"/>
              </a:rPr>
              <a:t>POINT OF SALE TRANSACTIONS</a:t>
            </a:r>
          </a:p>
        </p:txBody>
      </p:sp>
      <p:sp>
        <p:nvSpPr>
          <p:cNvPr id="32" name="Rectangle 31">
            <a:extLst>
              <a:ext uri="{FF2B5EF4-FFF2-40B4-BE49-F238E27FC236}">
                <a16:creationId xmlns:a16="http://schemas.microsoft.com/office/drawing/2014/main" id="{6815AE7C-E0DF-7D4E-A687-3E41E9BD1F49}"/>
              </a:ext>
            </a:extLst>
          </p:cNvPr>
          <p:cNvSpPr/>
          <p:nvPr/>
        </p:nvSpPr>
        <p:spPr>
          <a:xfrm>
            <a:off x="3649634" y="4586871"/>
            <a:ext cx="2475668" cy="770980"/>
          </a:xfrm>
          <a:prstGeom prst="rect">
            <a:avLst/>
          </a:prstGeom>
        </p:spPr>
        <p:txBody>
          <a:bodyPr wrap="square">
            <a:spAutoFit/>
          </a:bodyPr>
          <a:lstStyle/>
          <a:p>
            <a:r>
              <a:rPr lang="en-US" sz="3250" b="1" dirty="0">
                <a:solidFill>
                  <a:srgbClr val="009FE3"/>
                </a:solidFill>
                <a:latin typeface="+mj-lt"/>
              </a:rPr>
              <a:t>800,000</a:t>
            </a:r>
            <a:endParaRPr lang="en-US" sz="1200" b="1" dirty="0">
              <a:solidFill>
                <a:srgbClr val="176799"/>
              </a:solidFill>
              <a:latin typeface="+mj-lt"/>
            </a:endParaRPr>
          </a:p>
          <a:p>
            <a:r>
              <a:rPr lang="en-US" sz="1160" dirty="0">
                <a:solidFill>
                  <a:schemeClr val="bg1"/>
                </a:solidFill>
                <a:latin typeface="+mj-lt"/>
              </a:rPr>
              <a:t>ORDERS SHIPPED</a:t>
            </a:r>
          </a:p>
        </p:txBody>
      </p:sp>
      <p:sp>
        <p:nvSpPr>
          <p:cNvPr id="33" name="Rectangle 32">
            <a:extLst>
              <a:ext uri="{FF2B5EF4-FFF2-40B4-BE49-F238E27FC236}">
                <a16:creationId xmlns:a16="http://schemas.microsoft.com/office/drawing/2014/main" id="{9C1713F4-8374-FA42-A226-21C8D981F298}"/>
              </a:ext>
            </a:extLst>
          </p:cNvPr>
          <p:cNvSpPr/>
          <p:nvPr/>
        </p:nvSpPr>
        <p:spPr>
          <a:xfrm>
            <a:off x="6956358" y="2853571"/>
            <a:ext cx="2859716" cy="1492716"/>
          </a:xfrm>
          <a:prstGeom prst="rect">
            <a:avLst/>
          </a:prstGeom>
        </p:spPr>
        <p:txBody>
          <a:bodyPr wrap="square">
            <a:spAutoFit/>
          </a:bodyPr>
          <a:lstStyle/>
          <a:p>
            <a:pPr algn="ctr"/>
            <a:r>
              <a:rPr lang="en-US" sz="4940" b="1" dirty="0">
                <a:solidFill>
                  <a:srgbClr val="009FE3"/>
                </a:solidFill>
                <a:latin typeface="+mj-lt"/>
              </a:rPr>
              <a:t>100%</a:t>
            </a:r>
          </a:p>
          <a:p>
            <a:pPr algn="ctr"/>
            <a:r>
              <a:rPr lang="en-US" sz="2080" dirty="0">
                <a:solidFill>
                  <a:schemeClr val="bg1"/>
                </a:solidFill>
                <a:latin typeface="+mj-lt"/>
              </a:rPr>
              <a:t>CLOUD</a:t>
            </a:r>
          </a:p>
          <a:p>
            <a:pPr algn="ctr"/>
            <a:r>
              <a:rPr lang="en-US" sz="2080" dirty="0">
                <a:solidFill>
                  <a:schemeClr val="bg1"/>
                </a:solidFill>
                <a:latin typeface="+mj-lt"/>
              </a:rPr>
              <a:t>DELIVERED</a:t>
            </a:r>
          </a:p>
        </p:txBody>
      </p:sp>
      <p:pic>
        <p:nvPicPr>
          <p:cNvPr id="34" name="Picture 33">
            <a:extLst>
              <a:ext uri="{FF2B5EF4-FFF2-40B4-BE49-F238E27FC236}">
                <a16:creationId xmlns:a16="http://schemas.microsoft.com/office/drawing/2014/main" id="{7FC8FDC5-1E0C-C84C-8B81-E60A85A4B8C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55966" y="2015371"/>
            <a:ext cx="1460500" cy="838200"/>
          </a:xfrm>
          <a:prstGeom prst="rect">
            <a:avLst/>
          </a:prstGeom>
        </p:spPr>
      </p:pic>
      <p:pic>
        <p:nvPicPr>
          <p:cNvPr id="35" name="Picture 34">
            <a:extLst>
              <a:ext uri="{FF2B5EF4-FFF2-40B4-BE49-F238E27FC236}">
                <a16:creationId xmlns:a16="http://schemas.microsoft.com/office/drawing/2014/main" id="{0FF0FF77-D62C-CD49-AABF-1FB4117F41D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27316" y="4370971"/>
            <a:ext cx="2717800" cy="215900"/>
          </a:xfrm>
          <a:prstGeom prst="rect">
            <a:avLst/>
          </a:prstGeom>
        </p:spPr>
      </p:pic>
      <p:cxnSp>
        <p:nvCxnSpPr>
          <p:cNvPr id="36" name="Straight Connector 35">
            <a:extLst>
              <a:ext uri="{FF2B5EF4-FFF2-40B4-BE49-F238E27FC236}">
                <a16:creationId xmlns:a16="http://schemas.microsoft.com/office/drawing/2014/main" id="{DB57B6B6-7EAB-B14C-8C44-2A62E5AD7BEE}"/>
              </a:ext>
            </a:extLst>
          </p:cNvPr>
          <p:cNvCxnSpPr/>
          <p:nvPr/>
        </p:nvCxnSpPr>
        <p:spPr>
          <a:xfrm>
            <a:off x="6793992" y="749808"/>
            <a:ext cx="0" cy="5157216"/>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98048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78F62A-65A8-4CE5-B4BF-E89ECDAC585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1702" b="24156"/>
          <a:stretch/>
        </p:blipFill>
        <p:spPr>
          <a:xfrm>
            <a:off x="-6098" y="2461528"/>
            <a:ext cx="12198096" cy="4402819"/>
          </a:xfrm>
          <a:prstGeom prst="rect">
            <a:avLst/>
          </a:prstGeom>
        </p:spPr>
      </p:pic>
      <p:sp>
        <p:nvSpPr>
          <p:cNvPr id="7" name="Rectangle 6"/>
          <p:cNvSpPr/>
          <p:nvPr userDrawn="1"/>
        </p:nvSpPr>
        <p:spPr>
          <a:xfrm>
            <a:off x="10210800" y="0"/>
            <a:ext cx="1981200" cy="596900"/>
          </a:xfrm>
          <a:prstGeom prst="rect">
            <a:avLst/>
          </a:prstGeom>
          <a:solidFill>
            <a:srgbClr val="A1C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093BDE82-932B-42D2-887F-15D93ACD29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8414" y="465126"/>
            <a:ext cx="3886200" cy="590703"/>
          </a:xfrm>
          <a:prstGeom prst="rect">
            <a:avLst/>
          </a:prstGeom>
        </p:spPr>
      </p:pic>
      <p:sp>
        <p:nvSpPr>
          <p:cNvPr id="6" name="Rectangle 2">
            <a:extLst>
              <a:ext uri="{FF2B5EF4-FFF2-40B4-BE49-F238E27FC236}">
                <a16:creationId xmlns:a16="http://schemas.microsoft.com/office/drawing/2014/main" id="{0E7CA4BA-7D1B-4901-B72A-94FDD40B35F6}"/>
              </a:ext>
            </a:extLst>
          </p:cNvPr>
          <p:cNvSpPr>
            <a:spLocks noGrp="1" noChangeArrowheads="1"/>
          </p:cNvSpPr>
          <p:nvPr>
            <p:ph type="ctrTitle" hasCustomPrompt="1"/>
          </p:nvPr>
        </p:nvSpPr>
        <p:spPr>
          <a:xfrm>
            <a:off x="528414" y="1449457"/>
            <a:ext cx="5956300" cy="923966"/>
          </a:xfrm>
          <a:prstGeom prst="rect">
            <a:avLst/>
          </a:prstGeom>
        </p:spPr>
        <p:txBody>
          <a:bodyPr anchor="t"/>
          <a:lstStyle>
            <a:lvl1pPr>
              <a:defRPr sz="2800" b="0" i="0" cap="all">
                <a:solidFill>
                  <a:schemeClr val="tx2">
                    <a:lumMod val="60000"/>
                    <a:lumOff val="40000"/>
                  </a:schemeClr>
                </a:solidFill>
                <a:latin typeface="Raleway Heavy"/>
                <a:cs typeface="Raleway Heavy"/>
              </a:defRPr>
            </a:lvl1pPr>
          </a:lstStyle>
          <a:p>
            <a:pPr lvl="0"/>
            <a:r>
              <a:rPr lang="en-US" noProof="0" dirty="0"/>
              <a:t>Sales kickoff template</a:t>
            </a:r>
            <a:endParaRPr lang="ru-RU" noProof="0" dirty="0"/>
          </a:p>
        </p:txBody>
      </p:sp>
    </p:spTree>
    <p:extLst>
      <p:ext uri="{BB962C8B-B14F-4D97-AF65-F5344CB8AC3E}">
        <p14:creationId xmlns:p14="http://schemas.microsoft.com/office/powerpoint/2010/main" val="602061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2755905"/>
            <a:ext cx="10363200" cy="1362075"/>
          </a:xfrm>
          <a:prstGeom prst="rect">
            <a:avLst/>
          </a:prstGeom>
        </p:spPr>
        <p:txBody>
          <a:bodyPr anchor="t"/>
          <a:lstStyle>
            <a:lvl1pPr algn="l">
              <a:defRPr sz="2800" b="0" i="0" cap="none" baseline="0">
                <a:solidFill>
                  <a:srgbClr val="FFFFFF"/>
                </a:solidFill>
                <a:latin typeface="Raleway SemiBold"/>
                <a:cs typeface="Raleway SemiBold"/>
              </a:defRPr>
            </a:lvl1pPr>
          </a:lstStyle>
          <a:p>
            <a:r>
              <a:rPr lang="en-US" dirty="0"/>
              <a:t>to edit Master title style</a:t>
            </a:r>
          </a:p>
        </p:txBody>
      </p:sp>
      <p:sp>
        <p:nvSpPr>
          <p:cNvPr id="3" name="Text Placeholder 2"/>
          <p:cNvSpPr>
            <a:spLocks noGrp="1"/>
          </p:cNvSpPr>
          <p:nvPr>
            <p:ph type="body" idx="1"/>
          </p:nvPr>
        </p:nvSpPr>
        <p:spPr>
          <a:xfrm>
            <a:off x="963084" y="1255713"/>
            <a:ext cx="10363200" cy="1500187"/>
          </a:xfrm>
        </p:spPr>
        <p:txBody>
          <a:bodyPr anchor="b"/>
          <a:lstStyle>
            <a:lvl1pPr marL="0" indent="0">
              <a:buNone/>
              <a:defRPr sz="4400" b="0" i="0" cap="all" baseline="0">
                <a:solidFill>
                  <a:schemeClr val="bg1"/>
                </a:solidFill>
                <a:latin typeface="Raleway Heavy"/>
                <a:cs typeface="Raleway Heavy"/>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Tree>
    <p:extLst>
      <p:ext uri="{BB962C8B-B14F-4D97-AF65-F5344CB8AC3E}">
        <p14:creationId xmlns:p14="http://schemas.microsoft.com/office/powerpoint/2010/main" val="3358788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1" name="Content Placeholder 2"/>
          <p:cNvSpPr>
            <a:spLocks noGrp="1"/>
          </p:cNvSpPr>
          <p:nvPr>
            <p:ph idx="1"/>
          </p:nvPr>
        </p:nvSpPr>
        <p:spPr>
          <a:xfrm>
            <a:off x="587984" y="1437262"/>
            <a:ext cx="11096017" cy="4782205"/>
          </a:xfrm>
        </p:spPr>
        <p:txBody>
          <a:bodyPr/>
          <a:lstStyle>
            <a:lvl1pPr>
              <a:buNone/>
              <a:defRPr>
                <a:solidFill>
                  <a:srgbClr val="2D3D79"/>
                </a:solidFill>
              </a:defRPr>
            </a:lvl1pPr>
            <a:lvl2pPr>
              <a:defRPr>
                <a:solidFill>
                  <a:srgbClr val="26B3E8"/>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tle 1"/>
          <p:cNvSpPr>
            <a:spLocks noGrp="1"/>
          </p:cNvSpPr>
          <p:nvPr>
            <p:ph type="title" hasCustomPrompt="1"/>
          </p:nvPr>
        </p:nvSpPr>
        <p:spPr>
          <a:xfrm>
            <a:off x="587985" y="133035"/>
            <a:ext cx="9991116" cy="98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dirty="0"/>
            </a:lvl1pPr>
          </a:lstStyle>
          <a:p>
            <a:pPr lvl="0" eaLnBrk="1" hangingPunct="1"/>
            <a:r>
              <a:rPr lang="en-US" smtClean="0"/>
              <a:t>CLICK TO EDIT MASTER TITLE STYLE</a:t>
            </a:r>
            <a:endParaRPr lang="en-US" dirty="0"/>
          </a:p>
        </p:txBody>
      </p:sp>
    </p:spTree>
    <p:extLst>
      <p:ext uri="{BB962C8B-B14F-4D97-AF65-F5344CB8AC3E}">
        <p14:creationId xmlns:p14="http://schemas.microsoft.com/office/powerpoint/2010/main" val="406620898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72" b="14293"/>
          <a:stretch/>
        </p:blipFill>
        <p:spPr>
          <a:xfrm>
            <a:off x="1" y="2467877"/>
            <a:ext cx="12192000" cy="4382219"/>
          </a:xfrm>
          <a:prstGeom prst="rect">
            <a:avLst/>
          </a:prstGeom>
        </p:spPr>
      </p:pic>
      <p:sp>
        <p:nvSpPr>
          <p:cNvPr id="7" name="Rectangle 6"/>
          <p:cNvSpPr/>
          <p:nvPr/>
        </p:nvSpPr>
        <p:spPr>
          <a:xfrm>
            <a:off x="9906000" y="0"/>
            <a:ext cx="2286000" cy="596900"/>
          </a:xfrm>
          <a:prstGeom prst="rect">
            <a:avLst/>
          </a:prstGeom>
          <a:solidFill>
            <a:srgbClr val="EB4E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Raleway" panose="020B0003030101060003" pitchFamily="34" charset="0"/>
                <a:ea typeface="Verdana" panose="020B0604030504040204" pitchFamily="34" charset="0"/>
                <a:cs typeface="Verdana" panose="020B0604030504040204" pitchFamily="34" charset="0"/>
              </a:rPr>
              <a:t>2018</a:t>
            </a:r>
            <a:endParaRPr lang="en-US" dirty="0">
              <a:latin typeface="Raleway" panose="020B0003030101060003" pitchFamily="34" charset="0"/>
              <a:ea typeface="Verdana" panose="020B0604030504040204" pitchFamily="34" charset="0"/>
              <a:cs typeface="Verdana" panose="020B060403050404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0" y="936822"/>
            <a:ext cx="4023360" cy="611550"/>
          </a:xfrm>
          <a:prstGeom prst="rect">
            <a:avLst/>
          </a:prstGeom>
        </p:spPr>
      </p:pic>
      <p:sp>
        <p:nvSpPr>
          <p:cNvPr id="12" name="TextBox 11"/>
          <p:cNvSpPr txBox="1"/>
          <p:nvPr/>
        </p:nvSpPr>
        <p:spPr>
          <a:xfrm>
            <a:off x="6549656" y="1583032"/>
            <a:ext cx="5409592" cy="400110"/>
          </a:xfrm>
          <a:prstGeom prst="rect">
            <a:avLst/>
          </a:prstGeom>
          <a:noFill/>
        </p:spPr>
        <p:txBody>
          <a:bodyPr wrap="square" rtlCol="0">
            <a:spAutoFit/>
          </a:bodyPr>
          <a:lstStyle/>
          <a:p>
            <a:pPr algn="r"/>
            <a:r>
              <a:rPr lang="en-US" sz="2000" i="1" kern="1200" dirty="0" smtClean="0">
                <a:solidFill>
                  <a:schemeClr val="tx1"/>
                </a:solidFill>
                <a:latin typeface="Raleway"/>
                <a:ea typeface="+mn-ea"/>
                <a:cs typeface="Raleway"/>
              </a:rPr>
              <a:t>Connecting</a:t>
            </a:r>
            <a:r>
              <a:rPr lang="en-US" sz="2000" i="1" kern="1200" baseline="0" dirty="0" smtClean="0">
                <a:solidFill>
                  <a:schemeClr val="tx1"/>
                </a:solidFill>
                <a:latin typeface="Raleway"/>
                <a:ea typeface="+mn-ea"/>
                <a:cs typeface="Raleway"/>
              </a:rPr>
              <a:t> Communities</a:t>
            </a:r>
            <a:endParaRPr lang="en-US" sz="2000" i="1" dirty="0">
              <a:latin typeface="Raleway"/>
              <a:cs typeface="Raleway"/>
            </a:endParaRPr>
          </a:p>
        </p:txBody>
      </p:sp>
      <p:sp>
        <p:nvSpPr>
          <p:cNvPr id="4" name="Rectangle 3"/>
          <p:cNvSpPr/>
          <p:nvPr/>
        </p:nvSpPr>
        <p:spPr>
          <a:xfrm>
            <a:off x="0" y="3180272"/>
            <a:ext cx="7867291" cy="3358551"/>
          </a:xfrm>
          <a:prstGeom prst="rect">
            <a:avLst/>
          </a:prstGeom>
          <a:solidFill>
            <a:srgbClr val="B4CED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2" name="Rectangle 2"/>
          <p:cNvSpPr>
            <a:spLocks noGrp="1" noChangeArrowheads="1"/>
          </p:cNvSpPr>
          <p:nvPr>
            <p:ph type="ctrTitle"/>
          </p:nvPr>
        </p:nvSpPr>
        <p:spPr>
          <a:xfrm>
            <a:off x="647700" y="3654064"/>
            <a:ext cx="5956300" cy="1552936"/>
          </a:xfrm>
          <a:prstGeom prst="rect">
            <a:avLst/>
          </a:prstGeom>
        </p:spPr>
        <p:txBody>
          <a:bodyPr anchor="t"/>
          <a:lstStyle>
            <a:lvl1pPr>
              <a:defRPr sz="4000" b="1" i="0" cap="all">
                <a:solidFill>
                  <a:schemeClr val="bg1"/>
                </a:solidFill>
                <a:latin typeface="Raleway Heavy"/>
                <a:cs typeface="Raleway Heavy"/>
              </a:defRPr>
            </a:lvl1pPr>
          </a:lstStyle>
          <a:p>
            <a:pPr lvl="0"/>
            <a:endParaRPr lang="ru-RU" noProof="0" dirty="0"/>
          </a:p>
        </p:txBody>
      </p:sp>
    </p:spTree>
    <p:extLst>
      <p:ext uri="{BB962C8B-B14F-4D97-AF65-F5344CB8AC3E}">
        <p14:creationId xmlns:p14="http://schemas.microsoft.com/office/powerpoint/2010/main" val="50360233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317745" y="560210"/>
            <a:ext cx="8603323" cy="648375"/>
          </a:xfrm>
          <a:prstGeom prst="rect">
            <a:avLst/>
          </a:prstGeom>
        </p:spPr>
        <p:txBody>
          <a:bodyPr vert="horz"/>
          <a:lstStyle>
            <a:lvl1pPr algn="l">
              <a:defRPr sz="3333" b="1" i="0">
                <a:solidFill>
                  <a:schemeClr val="bg1"/>
                </a:solidFill>
                <a:latin typeface="Arial"/>
                <a:cs typeface="Arial"/>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575733" y="1756834"/>
            <a:ext cx="11006667" cy="4356100"/>
          </a:xfrm>
          <a:prstGeom prst="rect">
            <a:avLst/>
          </a:prstGeom>
        </p:spPr>
        <p:txBody>
          <a:bodyPr vert="horz"/>
          <a:lstStyle>
            <a:lvl1pPr>
              <a:defRPr sz="3733">
                <a:solidFill>
                  <a:schemeClr val="tx2"/>
                </a:solidFill>
              </a:defRPr>
            </a:lvl1pPr>
            <a:lvl2pPr>
              <a:defRPr sz="3200" baseline="0">
                <a:solidFill>
                  <a:srgbClr val="1F497D"/>
                </a:solidFill>
              </a:defRPr>
            </a:lvl2pPr>
            <a:lvl3pPr>
              <a:defRPr sz="2667">
                <a:solidFill>
                  <a:srgbClr val="1F497D"/>
                </a:solidFill>
              </a:defRPr>
            </a:lvl3pPr>
            <a:lvl4pPr>
              <a:defRPr>
                <a:solidFill>
                  <a:srgbClr val="1F497D"/>
                </a:solidFill>
              </a:defRPr>
            </a:lvl4pPr>
            <a:lvl5pPr>
              <a:defRPr>
                <a:solidFill>
                  <a:srgbClr val="1F497D"/>
                </a:solidFill>
              </a:defRPr>
            </a:lvl5pPr>
          </a:lstStyle>
          <a:p>
            <a:pPr lvl="0"/>
            <a:r>
              <a:rPr lang="en-US" dirty="0" smtClean="0"/>
              <a:t>Click to edit Master text styles</a:t>
            </a:r>
          </a:p>
          <a:p>
            <a:pPr lvl="1"/>
            <a:r>
              <a:rPr lang="en-US" dirty="0" smtClean="0"/>
              <a:t>Second level</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5365718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pic>
        <p:nvPicPr>
          <p:cNvPr id="8" name="Picture 7" descr="HJ-Template-Image-350px-new-v2-3.jpg"/>
          <p:cNvPicPr>
            <a:picLocks noChangeAspect="1"/>
          </p:cNvPicPr>
          <p:nvPr userDrawn="1"/>
        </p:nvPicPr>
        <p:blipFill>
          <a:blip r:embed="rId2"/>
          <a:stretch>
            <a:fillRect/>
          </a:stretch>
        </p:blipFill>
        <p:spPr>
          <a:xfrm>
            <a:off x="2" y="2467877"/>
            <a:ext cx="12191995" cy="4390122"/>
          </a:xfrm>
          <a:prstGeom prst="rect">
            <a:avLst/>
          </a:prstGeom>
        </p:spPr>
      </p:pic>
      <p:sp>
        <p:nvSpPr>
          <p:cNvPr id="5122" name="Rectangle 2"/>
          <p:cNvSpPr>
            <a:spLocks noGrp="1" noChangeArrowheads="1"/>
          </p:cNvSpPr>
          <p:nvPr>
            <p:ph type="ctrTitle" hasCustomPrompt="1"/>
          </p:nvPr>
        </p:nvSpPr>
        <p:spPr>
          <a:xfrm>
            <a:off x="647700" y="3654064"/>
            <a:ext cx="5956300" cy="1552936"/>
          </a:xfrm>
          <a:prstGeom prst="rect">
            <a:avLst/>
          </a:prstGeom>
        </p:spPr>
        <p:txBody>
          <a:bodyPr anchor="t"/>
          <a:lstStyle>
            <a:lvl1pPr>
              <a:defRPr sz="4000" b="0" i="0" cap="all">
                <a:solidFill>
                  <a:schemeClr val="bg1"/>
                </a:solidFill>
                <a:latin typeface="Raleway Heavy"/>
                <a:cs typeface="Raleway Heavy"/>
              </a:defRPr>
            </a:lvl1pPr>
          </a:lstStyle>
          <a:p>
            <a:pPr lvl="0"/>
            <a:r>
              <a:rPr lang="en-US" noProof="0" dirty="0" smtClean="0"/>
              <a:t>CORP edit template</a:t>
            </a:r>
            <a:endParaRPr lang="ru-RU" noProof="0" dirty="0" smtClean="0"/>
          </a:p>
        </p:txBody>
      </p:sp>
      <p:sp>
        <p:nvSpPr>
          <p:cNvPr id="11" name="Content Placeholder 10"/>
          <p:cNvSpPr>
            <a:spLocks noGrp="1"/>
          </p:cNvSpPr>
          <p:nvPr>
            <p:ph sz="quarter" idx="10"/>
          </p:nvPr>
        </p:nvSpPr>
        <p:spPr>
          <a:xfrm>
            <a:off x="635000" y="5181600"/>
            <a:ext cx="6019800" cy="914400"/>
          </a:xfrm>
        </p:spPr>
        <p:txBody>
          <a:bodyPr/>
          <a:lstStyle>
            <a:lvl1pPr>
              <a:buNone/>
              <a:defRPr sz="2500" i="1">
                <a:solidFill>
                  <a:schemeClr val="bg1"/>
                </a:solidFill>
              </a:defRPr>
            </a:lvl1pPr>
          </a:lstStyle>
          <a:p>
            <a:pPr lvl="0"/>
            <a:r>
              <a:rPr lang="en-US" smtClean="0"/>
              <a:t>Click to edit Master text styles</a:t>
            </a:r>
          </a:p>
        </p:txBody>
      </p:sp>
      <p:sp>
        <p:nvSpPr>
          <p:cNvPr id="7" name="Rectangle 6"/>
          <p:cNvSpPr/>
          <p:nvPr userDrawn="1"/>
        </p:nvSpPr>
        <p:spPr>
          <a:xfrm>
            <a:off x="10210800" y="0"/>
            <a:ext cx="1981200" cy="5969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HJ TrueCommerce Logo.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46100" y="790998"/>
            <a:ext cx="4169619" cy="874876"/>
          </a:xfrm>
          <a:prstGeom prst="rect">
            <a:avLst/>
          </a:prstGeom>
        </p:spPr>
      </p:pic>
      <p:sp>
        <p:nvSpPr>
          <p:cNvPr id="12" name="Text Placeholder 9"/>
          <p:cNvSpPr>
            <a:spLocks noGrp="1"/>
          </p:cNvSpPr>
          <p:nvPr>
            <p:ph type="body" sz="quarter" idx="11" hasCustomPrompt="1"/>
          </p:nvPr>
        </p:nvSpPr>
        <p:spPr>
          <a:xfrm>
            <a:off x="10261600" y="101600"/>
            <a:ext cx="1892300" cy="520700"/>
          </a:xfrm>
        </p:spPr>
        <p:txBody>
          <a:bodyPr/>
          <a:lstStyle>
            <a:lvl1pPr marL="0" marR="0" indent="0" algn="ctr" defTabSz="914400" rtl="0" eaLnBrk="0" fontAlgn="base" latinLnBrk="0" hangingPunct="0">
              <a:lnSpc>
                <a:spcPct val="100000"/>
              </a:lnSpc>
              <a:spcBef>
                <a:spcPct val="20000"/>
              </a:spcBef>
              <a:spcAft>
                <a:spcPct val="0"/>
              </a:spcAft>
              <a:buClrTx/>
              <a:buSzTx/>
              <a:buFontTx/>
              <a:buNone/>
              <a:tabLst/>
              <a:defRPr sz="1600">
                <a:solidFill>
                  <a:schemeClr val="bg1"/>
                </a:solidFill>
              </a:defRPr>
            </a:lvl1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Raleway"/>
                <a:ea typeface="+mn-ea"/>
                <a:cs typeface="Raleway"/>
              </a:rPr>
              <a:t>Date</a:t>
            </a:r>
            <a:endParaRPr kumimoji="0" lang="ru-RU" sz="1600" b="0" i="0" u="none" strike="noStrike" kern="0" cap="none" spc="0" normalizeH="0" baseline="0" noProof="0" dirty="0" smtClean="0">
              <a:ln>
                <a:noFill/>
              </a:ln>
              <a:solidFill>
                <a:srgbClr val="FFFFFF"/>
              </a:solidFill>
              <a:effectLst/>
              <a:uLnTx/>
              <a:uFillTx/>
              <a:latin typeface="Raleway"/>
              <a:ea typeface="+mn-ea"/>
              <a:cs typeface="Raleway"/>
            </a:endParaRPr>
          </a:p>
        </p:txBody>
      </p:sp>
      <p:sp>
        <p:nvSpPr>
          <p:cNvPr id="13" name="TextBox 12"/>
          <p:cNvSpPr txBox="1"/>
          <p:nvPr userDrawn="1"/>
        </p:nvSpPr>
        <p:spPr>
          <a:xfrm>
            <a:off x="8236166" y="1606235"/>
            <a:ext cx="3567138" cy="369332"/>
          </a:xfrm>
          <a:prstGeom prst="rect">
            <a:avLst/>
          </a:prstGeom>
          <a:noFill/>
        </p:spPr>
        <p:txBody>
          <a:bodyPr wrap="square" rtlCol="0">
            <a:spAutoFit/>
          </a:bodyPr>
          <a:lstStyle/>
          <a:p>
            <a:pPr algn="r"/>
            <a:r>
              <a:rPr lang="en-US" sz="1800" b="0" i="0" kern="1200" dirty="0" smtClean="0">
                <a:solidFill>
                  <a:schemeClr val="tx1"/>
                </a:solidFill>
                <a:latin typeface="Raleway Medium"/>
                <a:ea typeface="+mn-ea"/>
                <a:cs typeface="Raleway Medium"/>
              </a:rPr>
              <a:t>Connect. Integrate. Accelerate.</a:t>
            </a:r>
            <a:endParaRPr lang="en-US" sz="2000" b="0" i="0" dirty="0">
              <a:latin typeface="Raleway Medium"/>
              <a:cs typeface="Raleway Medium"/>
            </a:endParaRPr>
          </a:p>
        </p:txBody>
      </p:sp>
    </p:spTree>
    <p:extLst>
      <p:ext uri="{BB962C8B-B14F-4D97-AF65-F5344CB8AC3E}">
        <p14:creationId xmlns:p14="http://schemas.microsoft.com/office/powerpoint/2010/main" val="376557177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2979077" y="119942"/>
            <a:ext cx="8603323" cy="648375"/>
          </a:xfrm>
          <a:prstGeom prst="rect">
            <a:avLst/>
          </a:prstGeom>
        </p:spPr>
        <p:txBody>
          <a:bodyPr vert="horz"/>
          <a:lstStyle>
            <a:lvl1pPr algn="l">
              <a:defRPr sz="4667" b="0">
                <a:solidFill>
                  <a:schemeClr val="bg1"/>
                </a:solidFill>
              </a:defRPr>
            </a:lvl1pPr>
          </a:lstStyle>
          <a:p>
            <a:r>
              <a:rPr lang="en-US" dirty="0"/>
              <a:t>Click to edit Master title style</a:t>
            </a:r>
          </a:p>
        </p:txBody>
      </p:sp>
      <p:sp>
        <p:nvSpPr>
          <p:cNvPr id="6" name="Content Placeholder 5"/>
          <p:cNvSpPr>
            <a:spLocks noGrp="1"/>
          </p:cNvSpPr>
          <p:nvPr>
            <p:ph sz="quarter" idx="10"/>
          </p:nvPr>
        </p:nvSpPr>
        <p:spPr>
          <a:xfrm>
            <a:off x="575733" y="1756834"/>
            <a:ext cx="11006667" cy="4356100"/>
          </a:xfrm>
          <a:prstGeom prst="rect">
            <a:avLst/>
          </a:prstGeom>
        </p:spPr>
        <p:txBody>
          <a:bodyPr vert="horz"/>
          <a:lstStyle>
            <a:lvl1pPr>
              <a:defRPr sz="3733">
                <a:solidFill>
                  <a:schemeClr val="tx2"/>
                </a:solidFill>
              </a:defRPr>
            </a:lvl1pPr>
            <a:lvl2pPr>
              <a:defRPr sz="3200" baseline="0">
                <a:solidFill>
                  <a:srgbClr val="1F497D"/>
                </a:solidFill>
              </a:defRPr>
            </a:lvl2pPr>
            <a:lvl3pPr>
              <a:defRPr sz="2667">
                <a:solidFill>
                  <a:srgbClr val="1F497D"/>
                </a:solidFill>
              </a:defRPr>
            </a:lvl3pPr>
            <a:lvl4pPr>
              <a:defRPr>
                <a:solidFill>
                  <a:srgbClr val="1F497D"/>
                </a:solidFill>
              </a:defRPr>
            </a:lvl4pPr>
            <a:lvl5pPr>
              <a:defRPr>
                <a:solidFill>
                  <a:srgbClr val="1F497D"/>
                </a:solidFill>
              </a:defRPr>
            </a:lvl5pPr>
          </a:lstStyle>
          <a:p>
            <a:pPr lvl="0"/>
            <a:r>
              <a:rPr lang="en-US" dirty="0"/>
              <a:t>Click to edit Master text styles</a:t>
            </a:r>
          </a:p>
          <a:p>
            <a:pPr lvl="1"/>
            <a:r>
              <a:rPr lang="en-US" dirty="0"/>
              <a:t>Second level</a:t>
            </a:r>
          </a:p>
          <a:p>
            <a:pPr lvl="1"/>
            <a:r>
              <a:rPr lang="en-US" dirty="0"/>
              <a:t>Second level</a:t>
            </a:r>
          </a:p>
          <a:p>
            <a:pPr lvl="2"/>
            <a:r>
              <a:rPr lang="en-US" dirty="0"/>
              <a:t>Third level</a:t>
            </a:r>
          </a:p>
        </p:txBody>
      </p:sp>
      <p:sp>
        <p:nvSpPr>
          <p:cNvPr id="5" name="Slide Number Placeholder 11"/>
          <p:cNvSpPr>
            <a:spLocks noGrp="1"/>
          </p:cNvSpPr>
          <p:nvPr>
            <p:ph type="sldNum" sz="quarter" idx="4"/>
          </p:nvPr>
        </p:nvSpPr>
        <p:spPr>
          <a:xfrm>
            <a:off x="9042400" y="6492875"/>
            <a:ext cx="2844800" cy="365125"/>
          </a:xfrm>
          <a:prstGeom prst="rect">
            <a:avLst/>
          </a:prstGeom>
        </p:spPr>
        <p:txBody>
          <a:bodyPr vert="horz" lIns="91440" tIns="45720" rIns="91440" bIns="45720" rtlCol="0" anchor="ctr"/>
          <a:lstStyle>
            <a:lvl1pPr algn="r">
              <a:defRPr sz="1200">
                <a:solidFill>
                  <a:schemeClr val="bg1"/>
                </a:solidFill>
              </a:defRPr>
            </a:lvl1pPr>
          </a:lstStyle>
          <a:p>
            <a:fld id="{C9CACE21-4ED3-674C-9CAE-5772C5E17851}" type="slidenum">
              <a:rPr lang="en-US" smtClean="0"/>
              <a:pPr/>
              <a:t>‹#›</a:t>
            </a:fld>
            <a:endParaRPr lang="en-US" dirty="0"/>
          </a:p>
        </p:txBody>
      </p:sp>
    </p:spTree>
    <p:extLst>
      <p:ext uri="{BB962C8B-B14F-4D97-AF65-F5344CB8AC3E}">
        <p14:creationId xmlns:p14="http://schemas.microsoft.com/office/powerpoint/2010/main" val="3610681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a:prstGeom prst="rect">
            <a:avLst/>
          </a:prstGeo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800"/>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400"/>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smtClean="0">
                <a:ln>
                  <a:noFill/>
                </a:ln>
                <a:solidFill>
                  <a:srgbClr val="1F497D"/>
                </a:solidFill>
                <a:effectLst/>
                <a:uLnTx/>
                <a:uFillTx/>
                <a:latin typeface="+mn-lt"/>
                <a:ea typeface="+mn-ea"/>
                <a:cs typeface="+mn-cs"/>
              </a:rPr>
              <a:t>Click to edit Master text styles</a:t>
            </a:r>
          </a:p>
          <a:p>
            <a:pPr marL="342900" marR="0" lvl="1"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smtClean="0">
                <a:ln>
                  <a:noFill/>
                </a:ln>
                <a:solidFill>
                  <a:srgbClr val="1F497D"/>
                </a:solidFill>
                <a:effectLst/>
                <a:uLnTx/>
                <a:uFillTx/>
                <a:latin typeface="+mn-lt"/>
                <a:ea typeface="+mn-ea"/>
                <a:cs typeface="+mn-cs"/>
              </a:rPr>
              <a:t>Second level</a:t>
            </a:r>
          </a:p>
          <a:p>
            <a:pPr marL="342900" marR="0" lvl="2"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smtClean="0">
                <a:ln>
                  <a:noFill/>
                </a:ln>
                <a:solidFill>
                  <a:srgbClr val="1F497D"/>
                </a:solidFill>
                <a:effectLst/>
                <a:uLnTx/>
                <a:uFillTx/>
                <a:latin typeface="+mn-lt"/>
                <a:ea typeface="+mn-ea"/>
                <a:cs typeface="+mn-cs"/>
              </a:rPr>
              <a:t>Third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800"/>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400"/>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smtClean="0">
                <a:ln>
                  <a:noFill/>
                </a:ln>
                <a:solidFill>
                  <a:srgbClr val="1F497D"/>
                </a:solidFill>
                <a:effectLst/>
                <a:uLnTx/>
                <a:uFillTx/>
                <a:latin typeface="+mn-lt"/>
                <a:ea typeface="+mn-ea"/>
                <a:cs typeface="+mn-cs"/>
              </a:rPr>
              <a:t>Click to edit Master text styles</a:t>
            </a:r>
          </a:p>
          <a:p>
            <a:pPr marL="342900" marR="0" lvl="1"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smtClean="0">
                <a:ln>
                  <a:noFill/>
                </a:ln>
                <a:solidFill>
                  <a:srgbClr val="1F497D"/>
                </a:solidFill>
                <a:effectLst/>
                <a:uLnTx/>
                <a:uFillTx/>
                <a:latin typeface="+mn-lt"/>
                <a:ea typeface="+mn-ea"/>
                <a:cs typeface="+mn-cs"/>
              </a:rPr>
              <a:t>Second level</a:t>
            </a:r>
          </a:p>
          <a:p>
            <a:pPr marL="342900" marR="0" lvl="2"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smtClean="0">
                <a:ln>
                  <a:noFill/>
                </a:ln>
                <a:solidFill>
                  <a:srgbClr val="1F497D"/>
                </a:solidFill>
                <a:effectLst/>
                <a:uLnTx/>
                <a:uFillTx/>
                <a:latin typeface="+mn-lt"/>
                <a:ea typeface="+mn-ea"/>
                <a:cs typeface="+mn-cs"/>
              </a:rPr>
              <a:t>Third level</a:t>
            </a:r>
          </a:p>
        </p:txBody>
      </p:sp>
      <p:sp>
        <p:nvSpPr>
          <p:cNvPr id="5" name="Title 7"/>
          <p:cNvSpPr>
            <a:spLocks noGrp="1"/>
          </p:cNvSpPr>
          <p:nvPr>
            <p:ph type="title"/>
          </p:nvPr>
        </p:nvSpPr>
        <p:spPr>
          <a:xfrm>
            <a:off x="609600" y="274638"/>
            <a:ext cx="10972800" cy="1143000"/>
          </a:xfrm>
          <a:prstGeom prst="rect">
            <a:avLst/>
          </a:prstGeom>
        </p:spPr>
        <p:txBody>
          <a:bodyPr vert="horz"/>
          <a:lstStyle>
            <a:lvl1pPr>
              <a:defRPr sz="3200" b="1">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4871951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5315880" y="334429"/>
            <a:ext cx="6751833" cy="648375"/>
          </a:xfrm>
          <a:prstGeom prst="rect">
            <a:avLst/>
          </a:prstGeom>
        </p:spPr>
        <p:txBody>
          <a:bodyPr vert="horz"/>
          <a:lstStyle>
            <a:lvl1pPr algn="l">
              <a:defRPr sz="3333" b="1" i="0">
                <a:solidFill>
                  <a:schemeClr val="bg1"/>
                </a:solidFill>
                <a:latin typeface="Raleway Black" panose="020B0A03030101060003" pitchFamily="34" charset="0"/>
                <a:cs typeface="Arial"/>
              </a:defRPr>
            </a:lvl1pPr>
          </a:lstStyle>
          <a:p>
            <a:r>
              <a:rPr lang="en-US" dirty="0"/>
              <a:t>Click to edit Master title style</a:t>
            </a:r>
          </a:p>
        </p:txBody>
      </p:sp>
      <p:sp>
        <p:nvSpPr>
          <p:cNvPr id="6" name="Content Placeholder 5"/>
          <p:cNvSpPr>
            <a:spLocks noGrp="1"/>
          </p:cNvSpPr>
          <p:nvPr>
            <p:ph sz="quarter" idx="10"/>
          </p:nvPr>
        </p:nvSpPr>
        <p:spPr>
          <a:xfrm>
            <a:off x="575733" y="1756834"/>
            <a:ext cx="11006667" cy="4356100"/>
          </a:xfrm>
          <a:prstGeom prst="rect">
            <a:avLst/>
          </a:prstGeom>
        </p:spPr>
        <p:txBody>
          <a:bodyPr vert="horz"/>
          <a:lstStyle>
            <a:lvl1pPr>
              <a:defRPr sz="3733">
                <a:solidFill>
                  <a:schemeClr val="tx2"/>
                </a:solidFill>
                <a:latin typeface="Raleway" panose="020B0503030101060003" pitchFamily="34" charset="0"/>
              </a:defRPr>
            </a:lvl1pPr>
            <a:lvl2pPr>
              <a:defRPr sz="3200" baseline="0">
                <a:solidFill>
                  <a:srgbClr val="1F497D"/>
                </a:solidFill>
                <a:latin typeface="Raleway" panose="020B0503030101060003" pitchFamily="34" charset="0"/>
              </a:defRPr>
            </a:lvl2pPr>
            <a:lvl3pPr>
              <a:defRPr sz="2667">
                <a:solidFill>
                  <a:srgbClr val="1F497D"/>
                </a:solidFill>
                <a:latin typeface="Raleway" panose="020B0503030101060003" pitchFamily="34" charset="0"/>
              </a:defRPr>
            </a:lvl3pPr>
            <a:lvl4pPr>
              <a:defRPr>
                <a:solidFill>
                  <a:srgbClr val="1F497D"/>
                </a:solidFill>
              </a:defRPr>
            </a:lvl4pPr>
            <a:lvl5pPr>
              <a:defRPr>
                <a:solidFill>
                  <a:srgbClr val="1F497D"/>
                </a:solidFill>
              </a:defRPr>
            </a:lvl5pPr>
          </a:lstStyle>
          <a:p>
            <a:pPr lvl="0"/>
            <a:r>
              <a:rPr lang="en-US" dirty="0"/>
              <a:t>Click to edit Master text styles</a:t>
            </a:r>
          </a:p>
          <a:p>
            <a:pPr lvl="1"/>
            <a:r>
              <a:rPr lang="en-US" dirty="0"/>
              <a:t>Second level</a:t>
            </a:r>
          </a:p>
          <a:p>
            <a:pPr lvl="1"/>
            <a:r>
              <a:rPr lang="en-US" dirty="0"/>
              <a:t>Second level</a:t>
            </a:r>
          </a:p>
          <a:p>
            <a:pPr lvl="2"/>
            <a:r>
              <a:rPr lang="en-US" dirty="0"/>
              <a:t>Third level</a:t>
            </a:r>
          </a:p>
        </p:txBody>
      </p:sp>
    </p:spTree>
    <p:extLst>
      <p:ext uri="{BB962C8B-B14F-4D97-AF65-F5344CB8AC3E}">
        <p14:creationId xmlns:p14="http://schemas.microsoft.com/office/powerpoint/2010/main" val="2381057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Welcome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B8C3-8015-4669-9C62-A621F3389812}"/>
              </a:ext>
            </a:extLst>
          </p:cNvPr>
          <p:cNvSpPr>
            <a:spLocks noGrp="1"/>
          </p:cNvSpPr>
          <p:nvPr>
            <p:ph type="title" hasCustomPrompt="1"/>
          </p:nvPr>
        </p:nvSpPr>
        <p:spPr/>
        <p:txBody>
          <a:bodyPr/>
          <a:lstStyle>
            <a:lvl1pPr>
              <a:defRPr cap="all" baseline="0"/>
            </a:lvl1pPr>
          </a:lstStyle>
          <a:p>
            <a:r>
              <a:rPr lang="en-US" dirty="0" smtClean="0"/>
              <a:t>CLICK TO EDIT TITLE</a:t>
            </a:r>
            <a:endParaRPr lang="en-US" dirty="0"/>
          </a:p>
        </p:txBody>
      </p:sp>
      <p:sp>
        <p:nvSpPr>
          <p:cNvPr id="3" name="Slide Number Placeholder 2">
            <a:extLst>
              <a:ext uri="{FF2B5EF4-FFF2-40B4-BE49-F238E27FC236}">
                <a16:creationId xmlns:a16="http://schemas.microsoft.com/office/drawing/2014/main" id="{5349F433-93CA-4E17-A63A-16DB984D99D3}"/>
              </a:ext>
            </a:extLst>
          </p:cNvPr>
          <p:cNvSpPr>
            <a:spLocks noGrp="1"/>
          </p:cNvSpPr>
          <p:nvPr>
            <p:ph type="sldNum" sz="quarter" idx="10"/>
          </p:nvPr>
        </p:nvSpPr>
        <p:spPr/>
        <p:txBody>
          <a:bodyPr/>
          <a:lstStyle/>
          <a:p>
            <a:fld id="{0D57BC21-61E1-407E-8026-3FA1F60E8A37}" type="slidenum">
              <a:rPr lang="en-IN" smtClean="0"/>
              <a:pPr/>
              <a:t>‹#›</a:t>
            </a:fld>
            <a:endParaRPr lang="en-IN" dirty="0"/>
          </a:p>
        </p:txBody>
      </p:sp>
      <p:pic>
        <p:nvPicPr>
          <p:cNvPr id="17" name="Picture 1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58725" y="1928189"/>
            <a:ext cx="5088690" cy="362788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1821" y="2398120"/>
            <a:ext cx="5300658" cy="3157956"/>
          </a:xfrm>
          <a:prstGeom prst="rect">
            <a:avLst/>
          </a:prstGeom>
        </p:spPr>
      </p:pic>
      <p:sp>
        <p:nvSpPr>
          <p:cNvPr id="5" name="Text Placeholder 4"/>
          <p:cNvSpPr>
            <a:spLocks noGrp="1"/>
          </p:cNvSpPr>
          <p:nvPr>
            <p:ph type="body" sz="quarter" idx="11"/>
          </p:nvPr>
        </p:nvSpPr>
        <p:spPr>
          <a:xfrm>
            <a:off x="838200" y="1371601"/>
            <a:ext cx="5583621" cy="44910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40299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B8C3-8015-4669-9C62-A621F3389812}"/>
              </a:ext>
            </a:extLst>
          </p:cNvPr>
          <p:cNvSpPr>
            <a:spLocks noGrp="1"/>
          </p:cNvSpPr>
          <p:nvPr>
            <p:ph type="title" hasCustomPrompt="1"/>
          </p:nvPr>
        </p:nvSpPr>
        <p:spPr/>
        <p:txBody>
          <a:bodyPr/>
          <a:lstStyle>
            <a:lvl1pPr>
              <a:defRPr cap="all" baseline="0"/>
            </a:lvl1pPr>
          </a:lstStyle>
          <a:p>
            <a:r>
              <a:rPr lang="en-US" dirty="0" smtClean="0"/>
              <a:t>CLICK TO EDIT TITLE</a:t>
            </a:r>
            <a:endParaRPr lang="en-US" dirty="0"/>
          </a:p>
        </p:txBody>
      </p:sp>
      <p:pic>
        <p:nvPicPr>
          <p:cNvPr id="5" name="Picture 4">
            <a:extLst>
              <a:ext uri="{FF2B5EF4-FFF2-40B4-BE49-F238E27FC236}">
                <a16:creationId xmlns:a16="http://schemas.microsoft.com/office/drawing/2014/main" id="{FF1C9D98-5388-A64C-A4B2-DED263630D3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7221073" y="1887069"/>
            <a:ext cx="6858000" cy="3083858"/>
          </a:xfrm>
          <a:prstGeom prst="rect">
            <a:avLst/>
          </a:prstGeom>
        </p:spPr>
      </p:pic>
      <p:sp>
        <p:nvSpPr>
          <p:cNvPr id="3" name="Slide Number Placeholder 2">
            <a:extLst>
              <a:ext uri="{FF2B5EF4-FFF2-40B4-BE49-F238E27FC236}">
                <a16:creationId xmlns:a16="http://schemas.microsoft.com/office/drawing/2014/main" id="{5349F433-93CA-4E17-A63A-16DB984D99D3}"/>
              </a:ext>
            </a:extLst>
          </p:cNvPr>
          <p:cNvSpPr>
            <a:spLocks noGrp="1"/>
          </p:cNvSpPr>
          <p:nvPr>
            <p:ph type="sldNum" sz="quarter" idx="10"/>
          </p:nvPr>
        </p:nvSpPr>
        <p:spPr/>
        <p:txBody>
          <a:bodyPr/>
          <a:lstStyle/>
          <a:p>
            <a:fld id="{0D57BC21-61E1-407E-8026-3FA1F60E8A37}" type="slidenum">
              <a:rPr lang="en-IN" smtClean="0"/>
              <a:pPr/>
              <a:t>‹#›</a:t>
            </a:fld>
            <a:endParaRPr lang="en-IN" dirty="0"/>
          </a:p>
        </p:txBody>
      </p:sp>
      <p:sp>
        <p:nvSpPr>
          <p:cNvPr id="6" name="Rectangle 5">
            <a:extLst>
              <a:ext uri="{FF2B5EF4-FFF2-40B4-BE49-F238E27FC236}">
                <a16:creationId xmlns:a16="http://schemas.microsoft.com/office/drawing/2014/main" id="{5A4B0CD5-5870-CE40-B582-8FA00AECBA38}"/>
              </a:ext>
            </a:extLst>
          </p:cNvPr>
          <p:cNvSpPr/>
          <p:nvPr/>
        </p:nvSpPr>
        <p:spPr>
          <a:xfrm>
            <a:off x="747368" y="1941636"/>
            <a:ext cx="1339791" cy="1015663"/>
          </a:xfrm>
          <a:prstGeom prst="rect">
            <a:avLst/>
          </a:prstGeom>
        </p:spPr>
        <p:txBody>
          <a:bodyPr wrap="square">
            <a:spAutoFit/>
          </a:bodyPr>
          <a:lstStyle/>
          <a:p>
            <a:r>
              <a:rPr lang="en-US" sz="6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01</a:t>
            </a:r>
          </a:p>
        </p:txBody>
      </p:sp>
      <p:sp>
        <p:nvSpPr>
          <p:cNvPr id="20" name="Text Placeholder 19"/>
          <p:cNvSpPr>
            <a:spLocks noGrp="1"/>
          </p:cNvSpPr>
          <p:nvPr>
            <p:ph type="body" sz="quarter" idx="11" hasCustomPrompt="1"/>
          </p:nvPr>
        </p:nvSpPr>
        <p:spPr>
          <a:xfrm>
            <a:off x="1841500" y="2131467"/>
            <a:ext cx="2462213" cy="285914"/>
          </a:xfrm>
        </p:spPr>
        <p:txBody>
          <a:bodyPr>
            <a:normAutofit/>
          </a:bodyPr>
          <a:lstStyle>
            <a:lvl1pPr marL="0" indent="0">
              <a:buNone/>
              <a:defRPr sz="1600">
                <a:solidFill>
                  <a:srgbClr val="31B5E6"/>
                </a:solidFill>
              </a:defRPr>
            </a:lvl1pPr>
          </a:lstStyle>
          <a:p>
            <a:pPr lvl="0"/>
            <a:r>
              <a:rPr lang="en-GB" dirty="0" smtClean="0"/>
              <a:t>TITLE</a:t>
            </a:r>
          </a:p>
          <a:p>
            <a:pPr lvl="0"/>
            <a:endParaRPr lang="en-GB" dirty="0"/>
          </a:p>
        </p:txBody>
      </p:sp>
      <p:sp>
        <p:nvSpPr>
          <p:cNvPr id="17" name="Text Placeholder 19"/>
          <p:cNvSpPr>
            <a:spLocks noGrp="1"/>
          </p:cNvSpPr>
          <p:nvPr>
            <p:ph type="body" sz="quarter" idx="17" hasCustomPrompt="1"/>
          </p:nvPr>
        </p:nvSpPr>
        <p:spPr>
          <a:xfrm>
            <a:off x="1840914" y="2398023"/>
            <a:ext cx="2462213" cy="285914"/>
          </a:xfrm>
        </p:spPr>
        <p:txBody>
          <a:bodyPr>
            <a:normAutofit/>
          </a:bodyPr>
          <a:lstStyle>
            <a:lvl1pPr marL="0" indent="0">
              <a:buNone/>
              <a:defRPr sz="1100">
                <a:solidFill>
                  <a:schemeClr val="bg1">
                    <a:lumMod val="50000"/>
                  </a:schemeClr>
                </a:solidFill>
              </a:defRPr>
            </a:lvl1pPr>
          </a:lstStyle>
          <a:p>
            <a:pPr lvl="0"/>
            <a:r>
              <a:rPr lang="en-GB" dirty="0" smtClean="0"/>
              <a:t>Content</a:t>
            </a:r>
          </a:p>
          <a:p>
            <a:pPr lvl="0"/>
            <a:endParaRPr lang="en-GB" dirty="0"/>
          </a:p>
        </p:txBody>
      </p:sp>
      <p:sp>
        <p:nvSpPr>
          <p:cNvPr id="19" name="Rectangle 18">
            <a:extLst>
              <a:ext uri="{FF2B5EF4-FFF2-40B4-BE49-F238E27FC236}">
                <a16:creationId xmlns:a16="http://schemas.microsoft.com/office/drawing/2014/main" id="{5A4B0CD5-5870-CE40-B582-8FA00AECBA38}"/>
              </a:ext>
            </a:extLst>
          </p:cNvPr>
          <p:cNvSpPr/>
          <p:nvPr/>
        </p:nvSpPr>
        <p:spPr>
          <a:xfrm>
            <a:off x="747368" y="2957299"/>
            <a:ext cx="1339791" cy="1015663"/>
          </a:xfrm>
          <a:prstGeom prst="rect">
            <a:avLst/>
          </a:prstGeom>
        </p:spPr>
        <p:txBody>
          <a:bodyPr wrap="square">
            <a:spAutoFit/>
          </a:bodyPr>
          <a:lstStyle/>
          <a:p>
            <a:r>
              <a:rPr lang="en-US" sz="6000" dirty="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02</a:t>
            </a:r>
            <a:endParaRPr lang="en-US" sz="6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Rectangle 25">
            <a:extLst>
              <a:ext uri="{FF2B5EF4-FFF2-40B4-BE49-F238E27FC236}">
                <a16:creationId xmlns:a16="http://schemas.microsoft.com/office/drawing/2014/main" id="{5A4B0CD5-5870-CE40-B582-8FA00AECBA38}"/>
              </a:ext>
            </a:extLst>
          </p:cNvPr>
          <p:cNvSpPr/>
          <p:nvPr/>
        </p:nvSpPr>
        <p:spPr>
          <a:xfrm>
            <a:off x="747368" y="3964142"/>
            <a:ext cx="1339791" cy="1015663"/>
          </a:xfrm>
          <a:prstGeom prst="rect">
            <a:avLst/>
          </a:prstGeom>
        </p:spPr>
        <p:txBody>
          <a:bodyPr wrap="square">
            <a:spAutoFit/>
          </a:bodyPr>
          <a:lstStyle/>
          <a:p>
            <a:r>
              <a:rPr lang="en-US" sz="6000" dirty="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03</a:t>
            </a:r>
            <a:endParaRPr lang="en-US" sz="6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Text Placeholder 19"/>
          <p:cNvSpPr>
            <a:spLocks noGrp="1"/>
          </p:cNvSpPr>
          <p:nvPr>
            <p:ph type="body" sz="quarter" idx="18" hasCustomPrompt="1"/>
          </p:nvPr>
        </p:nvSpPr>
        <p:spPr>
          <a:xfrm>
            <a:off x="1840914" y="3147130"/>
            <a:ext cx="2462213" cy="285914"/>
          </a:xfrm>
        </p:spPr>
        <p:txBody>
          <a:bodyPr>
            <a:normAutofit/>
          </a:bodyPr>
          <a:lstStyle>
            <a:lvl1pPr marL="0" indent="0">
              <a:buNone/>
              <a:defRPr sz="1600">
                <a:solidFill>
                  <a:srgbClr val="31B5E6"/>
                </a:solidFill>
              </a:defRPr>
            </a:lvl1pPr>
          </a:lstStyle>
          <a:p>
            <a:pPr lvl="0"/>
            <a:r>
              <a:rPr lang="en-GB" dirty="0" smtClean="0"/>
              <a:t>TITLE</a:t>
            </a:r>
          </a:p>
          <a:p>
            <a:pPr lvl="0"/>
            <a:endParaRPr lang="en-GB" dirty="0"/>
          </a:p>
        </p:txBody>
      </p:sp>
      <p:sp>
        <p:nvSpPr>
          <p:cNvPr id="28" name="Text Placeholder 19"/>
          <p:cNvSpPr>
            <a:spLocks noGrp="1"/>
          </p:cNvSpPr>
          <p:nvPr>
            <p:ph type="body" sz="quarter" idx="19" hasCustomPrompt="1"/>
          </p:nvPr>
        </p:nvSpPr>
        <p:spPr>
          <a:xfrm>
            <a:off x="1840328" y="3413686"/>
            <a:ext cx="2462213" cy="285914"/>
          </a:xfrm>
        </p:spPr>
        <p:txBody>
          <a:bodyPr>
            <a:normAutofit/>
          </a:bodyPr>
          <a:lstStyle>
            <a:lvl1pPr marL="0" indent="0">
              <a:buNone/>
              <a:defRPr sz="1100">
                <a:solidFill>
                  <a:schemeClr val="bg1">
                    <a:lumMod val="50000"/>
                  </a:schemeClr>
                </a:solidFill>
              </a:defRPr>
            </a:lvl1pPr>
          </a:lstStyle>
          <a:p>
            <a:pPr lvl="0"/>
            <a:r>
              <a:rPr lang="en-GB" dirty="0" smtClean="0"/>
              <a:t>Content</a:t>
            </a:r>
          </a:p>
          <a:p>
            <a:pPr lvl="0"/>
            <a:endParaRPr lang="en-GB" dirty="0"/>
          </a:p>
        </p:txBody>
      </p:sp>
      <p:sp>
        <p:nvSpPr>
          <p:cNvPr id="29" name="Text Placeholder 19"/>
          <p:cNvSpPr>
            <a:spLocks noGrp="1"/>
          </p:cNvSpPr>
          <p:nvPr>
            <p:ph type="body" sz="quarter" idx="20" hasCustomPrompt="1"/>
          </p:nvPr>
        </p:nvSpPr>
        <p:spPr>
          <a:xfrm>
            <a:off x="1840914" y="4153973"/>
            <a:ext cx="2462213" cy="285914"/>
          </a:xfrm>
        </p:spPr>
        <p:txBody>
          <a:bodyPr>
            <a:normAutofit/>
          </a:bodyPr>
          <a:lstStyle>
            <a:lvl1pPr marL="0" indent="0">
              <a:buNone/>
              <a:defRPr sz="1600">
                <a:solidFill>
                  <a:srgbClr val="31B5E6"/>
                </a:solidFill>
              </a:defRPr>
            </a:lvl1pPr>
          </a:lstStyle>
          <a:p>
            <a:pPr lvl="0"/>
            <a:r>
              <a:rPr lang="en-GB" dirty="0" smtClean="0"/>
              <a:t>TITLE</a:t>
            </a:r>
          </a:p>
          <a:p>
            <a:pPr lvl="0"/>
            <a:endParaRPr lang="en-GB" dirty="0"/>
          </a:p>
        </p:txBody>
      </p:sp>
      <p:sp>
        <p:nvSpPr>
          <p:cNvPr id="30" name="Text Placeholder 19"/>
          <p:cNvSpPr>
            <a:spLocks noGrp="1"/>
          </p:cNvSpPr>
          <p:nvPr>
            <p:ph type="body" sz="quarter" idx="21" hasCustomPrompt="1"/>
          </p:nvPr>
        </p:nvSpPr>
        <p:spPr>
          <a:xfrm>
            <a:off x="1840328" y="4420529"/>
            <a:ext cx="2462213" cy="285914"/>
          </a:xfrm>
        </p:spPr>
        <p:txBody>
          <a:bodyPr>
            <a:normAutofit/>
          </a:bodyPr>
          <a:lstStyle>
            <a:lvl1pPr marL="0" indent="0">
              <a:buNone/>
              <a:defRPr sz="1100">
                <a:solidFill>
                  <a:schemeClr val="bg1">
                    <a:lumMod val="50000"/>
                  </a:schemeClr>
                </a:solidFill>
              </a:defRPr>
            </a:lvl1pPr>
          </a:lstStyle>
          <a:p>
            <a:pPr lvl="0"/>
            <a:r>
              <a:rPr lang="en-GB" dirty="0" smtClean="0"/>
              <a:t>Content</a:t>
            </a:r>
          </a:p>
          <a:p>
            <a:pPr lvl="0"/>
            <a:endParaRPr lang="en-GB" dirty="0"/>
          </a:p>
        </p:txBody>
      </p:sp>
      <p:sp>
        <p:nvSpPr>
          <p:cNvPr id="31" name="Rectangle 30">
            <a:extLst>
              <a:ext uri="{FF2B5EF4-FFF2-40B4-BE49-F238E27FC236}">
                <a16:creationId xmlns:a16="http://schemas.microsoft.com/office/drawing/2014/main" id="{5A4B0CD5-5870-CE40-B582-8FA00AECBA38}"/>
              </a:ext>
            </a:extLst>
          </p:cNvPr>
          <p:cNvSpPr/>
          <p:nvPr/>
        </p:nvSpPr>
        <p:spPr>
          <a:xfrm>
            <a:off x="4725605" y="1941636"/>
            <a:ext cx="1339791" cy="1015663"/>
          </a:xfrm>
          <a:prstGeom prst="rect">
            <a:avLst/>
          </a:prstGeom>
        </p:spPr>
        <p:txBody>
          <a:bodyPr wrap="square">
            <a:spAutoFit/>
          </a:bodyPr>
          <a:lstStyle/>
          <a:p>
            <a:r>
              <a:rPr lang="en-US" sz="6000" dirty="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04</a:t>
            </a:r>
            <a:endParaRPr lang="en-US" sz="6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2" name="Text Placeholder 19"/>
          <p:cNvSpPr>
            <a:spLocks noGrp="1"/>
          </p:cNvSpPr>
          <p:nvPr>
            <p:ph type="body" sz="quarter" idx="22" hasCustomPrompt="1"/>
          </p:nvPr>
        </p:nvSpPr>
        <p:spPr>
          <a:xfrm>
            <a:off x="5819737" y="2131467"/>
            <a:ext cx="2462213" cy="285914"/>
          </a:xfrm>
        </p:spPr>
        <p:txBody>
          <a:bodyPr>
            <a:normAutofit/>
          </a:bodyPr>
          <a:lstStyle>
            <a:lvl1pPr marL="0" indent="0">
              <a:buNone/>
              <a:defRPr sz="1600">
                <a:solidFill>
                  <a:srgbClr val="31B5E6"/>
                </a:solidFill>
              </a:defRPr>
            </a:lvl1pPr>
          </a:lstStyle>
          <a:p>
            <a:pPr lvl="0"/>
            <a:r>
              <a:rPr lang="en-GB" dirty="0" smtClean="0"/>
              <a:t>TITLE</a:t>
            </a:r>
          </a:p>
          <a:p>
            <a:pPr lvl="0"/>
            <a:endParaRPr lang="en-GB" dirty="0"/>
          </a:p>
        </p:txBody>
      </p:sp>
      <p:sp>
        <p:nvSpPr>
          <p:cNvPr id="33" name="Text Placeholder 19"/>
          <p:cNvSpPr>
            <a:spLocks noGrp="1"/>
          </p:cNvSpPr>
          <p:nvPr>
            <p:ph type="body" sz="quarter" idx="23" hasCustomPrompt="1"/>
          </p:nvPr>
        </p:nvSpPr>
        <p:spPr>
          <a:xfrm>
            <a:off x="5819151" y="2398023"/>
            <a:ext cx="2462213" cy="285914"/>
          </a:xfrm>
        </p:spPr>
        <p:txBody>
          <a:bodyPr>
            <a:normAutofit/>
          </a:bodyPr>
          <a:lstStyle>
            <a:lvl1pPr marL="0" indent="0">
              <a:buNone/>
              <a:defRPr sz="1100">
                <a:solidFill>
                  <a:schemeClr val="bg1">
                    <a:lumMod val="50000"/>
                  </a:schemeClr>
                </a:solidFill>
              </a:defRPr>
            </a:lvl1pPr>
          </a:lstStyle>
          <a:p>
            <a:pPr lvl="0"/>
            <a:r>
              <a:rPr lang="en-GB" dirty="0" smtClean="0"/>
              <a:t>Content</a:t>
            </a:r>
          </a:p>
          <a:p>
            <a:pPr lvl="0"/>
            <a:endParaRPr lang="en-GB" dirty="0"/>
          </a:p>
        </p:txBody>
      </p:sp>
      <p:sp>
        <p:nvSpPr>
          <p:cNvPr id="34" name="Rectangle 33">
            <a:extLst>
              <a:ext uri="{FF2B5EF4-FFF2-40B4-BE49-F238E27FC236}">
                <a16:creationId xmlns:a16="http://schemas.microsoft.com/office/drawing/2014/main" id="{5A4B0CD5-5870-CE40-B582-8FA00AECBA38}"/>
              </a:ext>
            </a:extLst>
          </p:cNvPr>
          <p:cNvSpPr/>
          <p:nvPr/>
        </p:nvSpPr>
        <p:spPr>
          <a:xfrm>
            <a:off x="4725605" y="2957299"/>
            <a:ext cx="1339791" cy="1015663"/>
          </a:xfrm>
          <a:prstGeom prst="rect">
            <a:avLst/>
          </a:prstGeom>
        </p:spPr>
        <p:txBody>
          <a:bodyPr wrap="square">
            <a:spAutoFit/>
          </a:bodyPr>
          <a:lstStyle/>
          <a:p>
            <a:r>
              <a:rPr lang="en-US" sz="6000" dirty="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05</a:t>
            </a:r>
            <a:endParaRPr lang="en-US" sz="6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5" name="Rectangle 34">
            <a:extLst>
              <a:ext uri="{FF2B5EF4-FFF2-40B4-BE49-F238E27FC236}">
                <a16:creationId xmlns:a16="http://schemas.microsoft.com/office/drawing/2014/main" id="{5A4B0CD5-5870-CE40-B582-8FA00AECBA38}"/>
              </a:ext>
            </a:extLst>
          </p:cNvPr>
          <p:cNvSpPr/>
          <p:nvPr/>
        </p:nvSpPr>
        <p:spPr>
          <a:xfrm>
            <a:off x="4725605" y="3964142"/>
            <a:ext cx="1339791" cy="1015663"/>
          </a:xfrm>
          <a:prstGeom prst="rect">
            <a:avLst/>
          </a:prstGeom>
        </p:spPr>
        <p:txBody>
          <a:bodyPr wrap="square">
            <a:spAutoFit/>
          </a:bodyPr>
          <a:lstStyle/>
          <a:p>
            <a:r>
              <a:rPr lang="en-US" sz="6000" dirty="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06</a:t>
            </a:r>
            <a:endParaRPr lang="en-US" sz="6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6" name="Text Placeholder 19"/>
          <p:cNvSpPr>
            <a:spLocks noGrp="1"/>
          </p:cNvSpPr>
          <p:nvPr>
            <p:ph type="body" sz="quarter" idx="24" hasCustomPrompt="1"/>
          </p:nvPr>
        </p:nvSpPr>
        <p:spPr>
          <a:xfrm>
            <a:off x="5819151" y="3147130"/>
            <a:ext cx="2462213" cy="285914"/>
          </a:xfrm>
        </p:spPr>
        <p:txBody>
          <a:bodyPr>
            <a:normAutofit/>
          </a:bodyPr>
          <a:lstStyle>
            <a:lvl1pPr marL="0" indent="0">
              <a:buNone/>
              <a:defRPr sz="1600">
                <a:solidFill>
                  <a:srgbClr val="31B5E6"/>
                </a:solidFill>
              </a:defRPr>
            </a:lvl1pPr>
          </a:lstStyle>
          <a:p>
            <a:pPr lvl="0"/>
            <a:r>
              <a:rPr lang="en-GB" dirty="0" smtClean="0"/>
              <a:t>TITLE</a:t>
            </a:r>
          </a:p>
          <a:p>
            <a:pPr lvl="0"/>
            <a:endParaRPr lang="en-GB" dirty="0"/>
          </a:p>
        </p:txBody>
      </p:sp>
      <p:sp>
        <p:nvSpPr>
          <p:cNvPr id="37" name="Text Placeholder 19"/>
          <p:cNvSpPr>
            <a:spLocks noGrp="1"/>
          </p:cNvSpPr>
          <p:nvPr>
            <p:ph type="body" sz="quarter" idx="25" hasCustomPrompt="1"/>
          </p:nvPr>
        </p:nvSpPr>
        <p:spPr>
          <a:xfrm>
            <a:off x="5818565" y="3413686"/>
            <a:ext cx="2462213" cy="285914"/>
          </a:xfrm>
        </p:spPr>
        <p:txBody>
          <a:bodyPr>
            <a:normAutofit/>
          </a:bodyPr>
          <a:lstStyle>
            <a:lvl1pPr marL="0" indent="0">
              <a:buNone/>
              <a:defRPr sz="1100">
                <a:solidFill>
                  <a:schemeClr val="bg1">
                    <a:lumMod val="50000"/>
                  </a:schemeClr>
                </a:solidFill>
              </a:defRPr>
            </a:lvl1pPr>
          </a:lstStyle>
          <a:p>
            <a:pPr lvl="0"/>
            <a:r>
              <a:rPr lang="en-GB" dirty="0" smtClean="0"/>
              <a:t>Content</a:t>
            </a:r>
          </a:p>
          <a:p>
            <a:pPr lvl="0"/>
            <a:endParaRPr lang="en-GB" dirty="0"/>
          </a:p>
        </p:txBody>
      </p:sp>
      <p:sp>
        <p:nvSpPr>
          <p:cNvPr id="38" name="Text Placeholder 19"/>
          <p:cNvSpPr>
            <a:spLocks noGrp="1"/>
          </p:cNvSpPr>
          <p:nvPr>
            <p:ph type="body" sz="quarter" idx="26" hasCustomPrompt="1"/>
          </p:nvPr>
        </p:nvSpPr>
        <p:spPr>
          <a:xfrm>
            <a:off x="5819151" y="4153973"/>
            <a:ext cx="2462213" cy="285914"/>
          </a:xfrm>
        </p:spPr>
        <p:txBody>
          <a:bodyPr>
            <a:normAutofit/>
          </a:bodyPr>
          <a:lstStyle>
            <a:lvl1pPr marL="0" indent="0">
              <a:buNone/>
              <a:defRPr sz="1600">
                <a:solidFill>
                  <a:srgbClr val="31B5E6"/>
                </a:solidFill>
              </a:defRPr>
            </a:lvl1pPr>
          </a:lstStyle>
          <a:p>
            <a:pPr lvl="0"/>
            <a:r>
              <a:rPr lang="en-GB" dirty="0" smtClean="0"/>
              <a:t>TITLE</a:t>
            </a:r>
          </a:p>
          <a:p>
            <a:pPr lvl="0"/>
            <a:endParaRPr lang="en-GB" dirty="0"/>
          </a:p>
        </p:txBody>
      </p:sp>
      <p:sp>
        <p:nvSpPr>
          <p:cNvPr id="39" name="Text Placeholder 19"/>
          <p:cNvSpPr>
            <a:spLocks noGrp="1"/>
          </p:cNvSpPr>
          <p:nvPr>
            <p:ph type="body" sz="quarter" idx="27" hasCustomPrompt="1"/>
          </p:nvPr>
        </p:nvSpPr>
        <p:spPr>
          <a:xfrm>
            <a:off x="5818565" y="4420529"/>
            <a:ext cx="2462213" cy="285914"/>
          </a:xfrm>
        </p:spPr>
        <p:txBody>
          <a:bodyPr>
            <a:normAutofit/>
          </a:bodyPr>
          <a:lstStyle>
            <a:lvl1pPr marL="0" indent="0">
              <a:buNone/>
              <a:defRPr sz="1100">
                <a:solidFill>
                  <a:schemeClr val="bg1">
                    <a:lumMod val="50000"/>
                  </a:schemeClr>
                </a:solidFill>
              </a:defRPr>
            </a:lvl1pPr>
          </a:lstStyle>
          <a:p>
            <a:pPr lvl="0"/>
            <a:r>
              <a:rPr lang="en-GB" dirty="0" smtClean="0"/>
              <a:t>Content</a:t>
            </a:r>
          </a:p>
          <a:p>
            <a:pPr lvl="0"/>
            <a:endParaRPr lang="en-GB" dirty="0"/>
          </a:p>
        </p:txBody>
      </p:sp>
    </p:spTree>
    <p:extLst>
      <p:ext uri="{BB962C8B-B14F-4D97-AF65-F5344CB8AC3E}">
        <p14:creationId xmlns:p14="http://schemas.microsoft.com/office/powerpoint/2010/main" val="3379728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bjectiv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087CCD-47BE-CB49-A63F-26ED124000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85186" y="4029"/>
            <a:ext cx="6608269" cy="6853971"/>
          </a:xfrm>
          <a:prstGeom prst="rect">
            <a:avLst/>
          </a:prstGeom>
        </p:spPr>
      </p:pic>
      <p:sp>
        <p:nvSpPr>
          <p:cNvPr id="2" name="Title 1">
            <a:extLst>
              <a:ext uri="{FF2B5EF4-FFF2-40B4-BE49-F238E27FC236}">
                <a16:creationId xmlns:a16="http://schemas.microsoft.com/office/drawing/2014/main" id="{D01CB8C3-8015-4669-9C62-A621F3389812}"/>
              </a:ext>
            </a:extLst>
          </p:cNvPr>
          <p:cNvSpPr>
            <a:spLocks noGrp="1"/>
          </p:cNvSpPr>
          <p:nvPr>
            <p:ph type="title" hasCustomPrompt="1"/>
          </p:nvPr>
        </p:nvSpPr>
        <p:spPr/>
        <p:txBody>
          <a:bodyPr/>
          <a:lstStyle>
            <a:lvl1pPr>
              <a:defRPr cap="all" baseline="0"/>
            </a:lvl1pPr>
          </a:lstStyle>
          <a:p>
            <a:r>
              <a:rPr lang="en-US" dirty="0" smtClean="0"/>
              <a:t>OBJECTIVE</a:t>
            </a:r>
            <a:endParaRPr lang="en-US" dirty="0"/>
          </a:p>
        </p:txBody>
      </p:sp>
      <p:sp>
        <p:nvSpPr>
          <p:cNvPr id="3" name="Slide Number Placeholder 2">
            <a:extLst>
              <a:ext uri="{FF2B5EF4-FFF2-40B4-BE49-F238E27FC236}">
                <a16:creationId xmlns:a16="http://schemas.microsoft.com/office/drawing/2014/main" id="{5349F433-93CA-4E17-A63A-16DB984D99D3}"/>
              </a:ext>
            </a:extLst>
          </p:cNvPr>
          <p:cNvSpPr>
            <a:spLocks noGrp="1"/>
          </p:cNvSpPr>
          <p:nvPr>
            <p:ph type="sldNum" sz="quarter" idx="10"/>
          </p:nvPr>
        </p:nvSpPr>
        <p:spPr/>
        <p:txBody>
          <a:bodyPr/>
          <a:lstStyle/>
          <a:p>
            <a:fld id="{0D57BC21-61E1-407E-8026-3FA1F60E8A37}" type="slidenum">
              <a:rPr lang="en-IN" smtClean="0"/>
              <a:pPr/>
              <a:t>‹#›</a:t>
            </a:fld>
            <a:endParaRPr lang="en-IN" dirty="0"/>
          </a:p>
        </p:txBody>
      </p:sp>
      <p:pic>
        <p:nvPicPr>
          <p:cNvPr id="6" name="Picture 5">
            <a:extLst>
              <a:ext uri="{FF2B5EF4-FFF2-40B4-BE49-F238E27FC236}">
                <a16:creationId xmlns:a16="http://schemas.microsoft.com/office/drawing/2014/main" id="{608EFB25-002D-084D-8219-45467E27AF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6967" y="2514990"/>
            <a:ext cx="558800" cy="495300"/>
          </a:xfrm>
          <a:prstGeom prst="rect">
            <a:avLst/>
          </a:prstGeom>
        </p:spPr>
      </p:pic>
      <p:sp>
        <p:nvSpPr>
          <p:cNvPr id="9" name="Text Placeholder 8"/>
          <p:cNvSpPr>
            <a:spLocks noGrp="1"/>
          </p:cNvSpPr>
          <p:nvPr>
            <p:ph type="body" sz="quarter" idx="11"/>
          </p:nvPr>
        </p:nvSpPr>
        <p:spPr>
          <a:xfrm>
            <a:off x="1529208" y="2454164"/>
            <a:ext cx="4503729" cy="2635250"/>
          </a:xfrm>
        </p:spPr>
        <p:txBody>
          <a:bodyPr/>
          <a:lstStyle>
            <a:lvl1pPr marL="0" indent="0">
              <a:buNone/>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258363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bout u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A62C18-DD67-024E-8BD4-01BA19704532}"/>
              </a:ext>
            </a:extLst>
          </p:cNvPr>
          <p:cNvSpPr/>
          <p:nvPr/>
        </p:nvSpPr>
        <p:spPr>
          <a:xfrm>
            <a:off x="5407749" y="0"/>
            <a:ext cx="2886636" cy="6858000"/>
          </a:xfrm>
          <a:prstGeom prst="rect">
            <a:avLst/>
          </a:prstGeom>
          <a:solidFill>
            <a:srgbClr val="30B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Diagonal Corners Rounded 25">
            <a:extLst>
              <a:ext uri="{FF2B5EF4-FFF2-40B4-BE49-F238E27FC236}">
                <a16:creationId xmlns:a16="http://schemas.microsoft.com/office/drawing/2014/main" id="{BAC6764D-C59D-CA49-85A8-E75876D7E4F3}"/>
              </a:ext>
            </a:extLst>
          </p:cNvPr>
          <p:cNvSpPr/>
          <p:nvPr/>
        </p:nvSpPr>
        <p:spPr>
          <a:xfrm>
            <a:off x="4383742" y="457201"/>
            <a:ext cx="3405470" cy="5836023"/>
          </a:xfrm>
          <a:prstGeom prst="round2DiagRect">
            <a:avLst>
              <a:gd name="adj1" fmla="val 16667"/>
              <a:gd name="adj2" fmla="val 0"/>
            </a:avLst>
          </a:prstGeom>
          <a:blipFill dpi="0" rotWithShape="1">
            <a:blip r:embed="rId2" cstate="screen">
              <a:extLst>
                <a:ext uri="{28A0092B-C50C-407E-A947-70E740481C1C}">
                  <a14:useLocalDpi xmlns:a14="http://schemas.microsoft.com/office/drawing/2010/main"/>
                </a:ext>
              </a:extLst>
            </a:blip>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Title 1">
            <a:extLst>
              <a:ext uri="{FF2B5EF4-FFF2-40B4-BE49-F238E27FC236}">
                <a16:creationId xmlns:a16="http://schemas.microsoft.com/office/drawing/2014/main" id="{D01CB8C3-8015-4669-9C62-A621F3389812}"/>
              </a:ext>
            </a:extLst>
          </p:cNvPr>
          <p:cNvSpPr>
            <a:spLocks noGrp="1"/>
          </p:cNvSpPr>
          <p:nvPr>
            <p:ph type="title" hasCustomPrompt="1"/>
          </p:nvPr>
        </p:nvSpPr>
        <p:spPr/>
        <p:txBody>
          <a:bodyPr/>
          <a:lstStyle>
            <a:lvl1pPr>
              <a:defRPr cap="all" baseline="0"/>
            </a:lvl1pPr>
          </a:lstStyle>
          <a:p>
            <a:r>
              <a:rPr lang="en-US" dirty="0" smtClean="0"/>
              <a:t>ABOUT US</a:t>
            </a:r>
            <a:endParaRPr lang="en-US" dirty="0"/>
          </a:p>
        </p:txBody>
      </p:sp>
      <p:sp>
        <p:nvSpPr>
          <p:cNvPr id="3" name="Slide Number Placeholder 2">
            <a:extLst>
              <a:ext uri="{FF2B5EF4-FFF2-40B4-BE49-F238E27FC236}">
                <a16:creationId xmlns:a16="http://schemas.microsoft.com/office/drawing/2014/main" id="{5349F433-93CA-4E17-A63A-16DB984D99D3}"/>
              </a:ext>
            </a:extLst>
          </p:cNvPr>
          <p:cNvSpPr>
            <a:spLocks noGrp="1"/>
          </p:cNvSpPr>
          <p:nvPr>
            <p:ph type="sldNum" sz="quarter" idx="10"/>
          </p:nvPr>
        </p:nvSpPr>
        <p:spPr/>
        <p:txBody>
          <a:bodyPr/>
          <a:lstStyle/>
          <a:p>
            <a:fld id="{0D57BC21-61E1-407E-8026-3FA1F60E8A37}" type="slidenum">
              <a:rPr lang="en-IN" smtClean="0"/>
              <a:pPr/>
              <a:t>‹#›</a:t>
            </a:fld>
            <a:endParaRPr lang="en-IN" dirty="0"/>
          </a:p>
        </p:txBody>
      </p:sp>
      <p:sp>
        <p:nvSpPr>
          <p:cNvPr id="11" name="Text Placeholder 10"/>
          <p:cNvSpPr>
            <a:spLocks noGrp="1"/>
          </p:cNvSpPr>
          <p:nvPr>
            <p:ph type="body" sz="quarter" idx="11"/>
          </p:nvPr>
        </p:nvSpPr>
        <p:spPr>
          <a:xfrm>
            <a:off x="839953" y="1561726"/>
            <a:ext cx="3128963" cy="220522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ext Placeholder 10"/>
          <p:cNvSpPr>
            <a:spLocks noGrp="1"/>
          </p:cNvSpPr>
          <p:nvPr>
            <p:ph type="body" sz="quarter" idx="12"/>
          </p:nvPr>
        </p:nvSpPr>
        <p:spPr>
          <a:xfrm>
            <a:off x="838200" y="3993446"/>
            <a:ext cx="3128963" cy="220522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ext Placeholder 10"/>
          <p:cNvSpPr>
            <a:spLocks noGrp="1"/>
          </p:cNvSpPr>
          <p:nvPr>
            <p:ph type="body" sz="quarter" idx="13"/>
          </p:nvPr>
        </p:nvSpPr>
        <p:spPr>
          <a:xfrm>
            <a:off x="8709211" y="1642735"/>
            <a:ext cx="3128963" cy="220522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Text Placeholder 10"/>
          <p:cNvSpPr>
            <a:spLocks noGrp="1"/>
          </p:cNvSpPr>
          <p:nvPr>
            <p:ph type="body" sz="quarter" idx="14"/>
          </p:nvPr>
        </p:nvSpPr>
        <p:spPr>
          <a:xfrm>
            <a:off x="8709211" y="3993446"/>
            <a:ext cx="3128963" cy="220522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167259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Vision &amp; Mis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B8C3-8015-4669-9C62-A621F3389812}"/>
              </a:ext>
            </a:extLst>
          </p:cNvPr>
          <p:cNvSpPr>
            <a:spLocks noGrp="1"/>
          </p:cNvSpPr>
          <p:nvPr>
            <p:ph type="title" hasCustomPrompt="1"/>
          </p:nvPr>
        </p:nvSpPr>
        <p:spPr/>
        <p:txBody>
          <a:bodyPr/>
          <a:lstStyle>
            <a:lvl1pPr>
              <a:defRPr cap="all" baseline="0"/>
            </a:lvl1pPr>
          </a:lstStyle>
          <a:p>
            <a:r>
              <a:rPr lang="en-US" dirty="0" smtClean="0"/>
              <a:t>CLICK TO EDIT TITLE</a:t>
            </a:r>
            <a:endParaRPr lang="en-US" dirty="0"/>
          </a:p>
        </p:txBody>
      </p:sp>
      <p:sp>
        <p:nvSpPr>
          <p:cNvPr id="3" name="Slide Number Placeholder 2">
            <a:extLst>
              <a:ext uri="{FF2B5EF4-FFF2-40B4-BE49-F238E27FC236}">
                <a16:creationId xmlns:a16="http://schemas.microsoft.com/office/drawing/2014/main" id="{5349F433-93CA-4E17-A63A-16DB984D99D3}"/>
              </a:ext>
            </a:extLst>
          </p:cNvPr>
          <p:cNvSpPr>
            <a:spLocks noGrp="1"/>
          </p:cNvSpPr>
          <p:nvPr>
            <p:ph type="sldNum" sz="quarter" idx="10"/>
          </p:nvPr>
        </p:nvSpPr>
        <p:spPr/>
        <p:txBody>
          <a:bodyPr/>
          <a:lstStyle/>
          <a:p>
            <a:fld id="{0D57BC21-61E1-407E-8026-3FA1F60E8A37}" type="slidenum">
              <a:rPr lang="en-IN" smtClean="0"/>
              <a:pPr/>
              <a:t>‹#›</a:t>
            </a:fld>
            <a:endParaRPr lang="en-IN" dirty="0"/>
          </a:p>
        </p:txBody>
      </p:sp>
      <p:sp>
        <p:nvSpPr>
          <p:cNvPr id="5" name="Round Single Corner Rectangle 4">
            <a:extLst>
              <a:ext uri="{FF2B5EF4-FFF2-40B4-BE49-F238E27FC236}">
                <a16:creationId xmlns:a16="http://schemas.microsoft.com/office/drawing/2014/main" id="{28285185-EB09-CE4D-B61F-D6FBBB9376F9}"/>
              </a:ext>
            </a:extLst>
          </p:cNvPr>
          <p:cNvSpPr/>
          <p:nvPr/>
        </p:nvSpPr>
        <p:spPr>
          <a:xfrm>
            <a:off x="6096001" y="2121899"/>
            <a:ext cx="3982996" cy="1999129"/>
          </a:xfrm>
          <a:prstGeom prst="round1Rect">
            <a:avLst/>
          </a:prstGeom>
          <a:blipFill>
            <a:blip r:embed="rId2" cstate="screen">
              <a:graysc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 Single Corner Rectangle 6">
            <a:extLst>
              <a:ext uri="{FF2B5EF4-FFF2-40B4-BE49-F238E27FC236}">
                <a16:creationId xmlns:a16="http://schemas.microsoft.com/office/drawing/2014/main" id="{1AAD1694-1C62-5A45-98B6-B212D1F63090}"/>
              </a:ext>
            </a:extLst>
          </p:cNvPr>
          <p:cNvSpPr/>
          <p:nvPr/>
        </p:nvSpPr>
        <p:spPr>
          <a:xfrm rot="10800000" flipV="1">
            <a:off x="2113005" y="2121897"/>
            <a:ext cx="3982996" cy="1999133"/>
          </a:xfrm>
          <a:prstGeom prst="round1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Single Corner Rectangle 7">
            <a:extLst>
              <a:ext uri="{FF2B5EF4-FFF2-40B4-BE49-F238E27FC236}">
                <a16:creationId xmlns:a16="http://schemas.microsoft.com/office/drawing/2014/main" id="{E31FB7AC-C09F-D44A-BE40-920CA2C7D029}"/>
              </a:ext>
            </a:extLst>
          </p:cNvPr>
          <p:cNvSpPr/>
          <p:nvPr/>
        </p:nvSpPr>
        <p:spPr>
          <a:xfrm flipV="1">
            <a:off x="6096001" y="4121023"/>
            <a:ext cx="3982996" cy="1999133"/>
          </a:xfrm>
          <a:prstGeom prst="round1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13004" y="4121023"/>
            <a:ext cx="3991960" cy="1999133"/>
          </a:xfrm>
          <a:prstGeom prst="rect">
            <a:avLst/>
          </a:prstGeom>
        </p:spPr>
      </p:pic>
      <p:sp>
        <p:nvSpPr>
          <p:cNvPr id="11" name="Text Placeholder 10"/>
          <p:cNvSpPr>
            <a:spLocks noGrp="1"/>
          </p:cNvSpPr>
          <p:nvPr>
            <p:ph type="body" sz="quarter" idx="11"/>
          </p:nvPr>
        </p:nvSpPr>
        <p:spPr>
          <a:xfrm>
            <a:off x="2303463" y="2349500"/>
            <a:ext cx="3657600" cy="1657350"/>
          </a:xfrm>
        </p:spPr>
        <p:txBody>
          <a:bodyPr>
            <a:normAutofit/>
          </a:bodyPr>
          <a:lstStyle>
            <a:lvl1pPr>
              <a:defRPr sz="1400">
                <a:solidFill>
                  <a:srgbClr val="FFFFFF"/>
                </a:solidFill>
              </a:defRPr>
            </a:lvl1pPr>
            <a:lvl2pPr>
              <a:defRPr sz="1400">
                <a:solidFill>
                  <a:srgbClr val="FFFFFF"/>
                </a:solidFill>
              </a:defRPr>
            </a:lvl2pPr>
          </a:lstStyle>
          <a:p>
            <a:pPr lvl="0"/>
            <a:r>
              <a:rPr lang="en-US" smtClean="0"/>
              <a:t>Edit Master text styles</a:t>
            </a:r>
          </a:p>
          <a:p>
            <a:pPr lvl="1"/>
            <a:r>
              <a:rPr lang="en-US" smtClean="0"/>
              <a:t>Second level</a:t>
            </a:r>
          </a:p>
        </p:txBody>
      </p:sp>
      <p:sp>
        <p:nvSpPr>
          <p:cNvPr id="12" name="Text Placeholder 10"/>
          <p:cNvSpPr>
            <a:spLocks noGrp="1"/>
          </p:cNvSpPr>
          <p:nvPr>
            <p:ph type="body" sz="quarter" idx="12"/>
          </p:nvPr>
        </p:nvSpPr>
        <p:spPr>
          <a:xfrm>
            <a:off x="6263180" y="4291914"/>
            <a:ext cx="3657600" cy="1657350"/>
          </a:xfrm>
        </p:spPr>
        <p:txBody>
          <a:bodyPr>
            <a:normAutofit/>
          </a:bodyPr>
          <a:lstStyle>
            <a:lvl1pPr>
              <a:defRPr sz="1400">
                <a:solidFill>
                  <a:srgbClr val="FFFFFF"/>
                </a:solidFill>
              </a:defRPr>
            </a:lvl1pPr>
            <a:lvl2pPr>
              <a:defRPr sz="1400">
                <a:solidFill>
                  <a:srgbClr val="FFFFFF"/>
                </a:solidFill>
              </a:defRPr>
            </a:lvl2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335549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Vision &amp; Mission_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B8C3-8015-4669-9C62-A621F3389812}"/>
              </a:ext>
            </a:extLst>
          </p:cNvPr>
          <p:cNvSpPr>
            <a:spLocks noGrp="1"/>
          </p:cNvSpPr>
          <p:nvPr>
            <p:ph type="title" hasCustomPrompt="1"/>
          </p:nvPr>
        </p:nvSpPr>
        <p:spPr/>
        <p:txBody>
          <a:bodyPr/>
          <a:lstStyle>
            <a:lvl1pPr>
              <a:defRPr cap="all" baseline="0"/>
            </a:lvl1pPr>
          </a:lstStyle>
          <a:p>
            <a:r>
              <a:rPr lang="en-US" dirty="0" smtClean="0"/>
              <a:t>CLICK TO EDIT TITLE</a:t>
            </a:r>
            <a:endParaRPr lang="en-US" dirty="0"/>
          </a:p>
        </p:txBody>
      </p:sp>
      <p:sp>
        <p:nvSpPr>
          <p:cNvPr id="3" name="Slide Number Placeholder 2">
            <a:extLst>
              <a:ext uri="{FF2B5EF4-FFF2-40B4-BE49-F238E27FC236}">
                <a16:creationId xmlns:a16="http://schemas.microsoft.com/office/drawing/2014/main" id="{5349F433-93CA-4E17-A63A-16DB984D99D3}"/>
              </a:ext>
            </a:extLst>
          </p:cNvPr>
          <p:cNvSpPr>
            <a:spLocks noGrp="1"/>
          </p:cNvSpPr>
          <p:nvPr>
            <p:ph type="sldNum" sz="quarter" idx="10"/>
          </p:nvPr>
        </p:nvSpPr>
        <p:spPr/>
        <p:txBody>
          <a:bodyPr/>
          <a:lstStyle/>
          <a:p>
            <a:fld id="{0D57BC21-61E1-407E-8026-3FA1F60E8A37}" type="slidenum">
              <a:rPr lang="en-IN" smtClean="0"/>
              <a:pPr/>
              <a:t>‹#›</a:t>
            </a:fld>
            <a:endParaRPr lang="en-IN" dirty="0"/>
          </a:p>
        </p:txBody>
      </p:sp>
      <p:sp>
        <p:nvSpPr>
          <p:cNvPr id="5" name="Round Single Corner Rectangle 4">
            <a:extLst>
              <a:ext uri="{FF2B5EF4-FFF2-40B4-BE49-F238E27FC236}">
                <a16:creationId xmlns:a16="http://schemas.microsoft.com/office/drawing/2014/main" id="{28285185-EB09-CE4D-B61F-D6FBBB9376F9}"/>
              </a:ext>
            </a:extLst>
          </p:cNvPr>
          <p:cNvSpPr/>
          <p:nvPr/>
        </p:nvSpPr>
        <p:spPr>
          <a:xfrm>
            <a:off x="6096001" y="2121899"/>
            <a:ext cx="3982996" cy="1999129"/>
          </a:xfrm>
          <a:prstGeom prst="round1Rect">
            <a:avLst/>
          </a:prstGeom>
          <a:blipFill>
            <a:blip r:embed="rId2" cstate="screen">
              <a:graysc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 Single Corner Rectangle 6">
            <a:extLst>
              <a:ext uri="{FF2B5EF4-FFF2-40B4-BE49-F238E27FC236}">
                <a16:creationId xmlns:a16="http://schemas.microsoft.com/office/drawing/2014/main" id="{1AAD1694-1C62-5A45-98B6-B212D1F63090}"/>
              </a:ext>
            </a:extLst>
          </p:cNvPr>
          <p:cNvSpPr/>
          <p:nvPr/>
        </p:nvSpPr>
        <p:spPr>
          <a:xfrm rot="10800000" flipV="1">
            <a:off x="2113005" y="2121897"/>
            <a:ext cx="3982996" cy="1999133"/>
          </a:xfrm>
          <a:prstGeom prst="round1Rect">
            <a:avLst/>
          </a:prstGeom>
          <a:solidFill>
            <a:srgbClr val="AAC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Single Corner Rectangle 7">
            <a:extLst>
              <a:ext uri="{FF2B5EF4-FFF2-40B4-BE49-F238E27FC236}">
                <a16:creationId xmlns:a16="http://schemas.microsoft.com/office/drawing/2014/main" id="{E31FB7AC-C09F-D44A-BE40-920CA2C7D029}"/>
              </a:ext>
            </a:extLst>
          </p:cNvPr>
          <p:cNvSpPr/>
          <p:nvPr/>
        </p:nvSpPr>
        <p:spPr>
          <a:xfrm flipV="1">
            <a:off x="6096001" y="4121023"/>
            <a:ext cx="3982996" cy="1999133"/>
          </a:xfrm>
          <a:prstGeom prst="round1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13004" y="4121023"/>
            <a:ext cx="3991960" cy="1999133"/>
          </a:xfrm>
          <a:prstGeom prst="rect">
            <a:avLst/>
          </a:prstGeom>
        </p:spPr>
      </p:pic>
      <p:sp>
        <p:nvSpPr>
          <p:cNvPr id="12" name="Text Placeholder 10"/>
          <p:cNvSpPr>
            <a:spLocks noGrp="1"/>
          </p:cNvSpPr>
          <p:nvPr>
            <p:ph type="body" sz="quarter" idx="11"/>
          </p:nvPr>
        </p:nvSpPr>
        <p:spPr>
          <a:xfrm>
            <a:off x="2303463" y="2349500"/>
            <a:ext cx="3657600" cy="1657350"/>
          </a:xfrm>
        </p:spPr>
        <p:txBody>
          <a:bodyPr>
            <a:normAutofit/>
          </a:bodyPr>
          <a:lstStyle>
            <a:lvl1pPr>
              <a:defRPr sz="1400">
                <a:solidFill>
                  <a:srgbClr val="FFFFFF"/>
                </a:solidFill>
              </a:defRPr>
            </a:lvl1pPr>
            <a:lvl2pPr>
              <a:defRPr sz="1400">
                <a:solidFill>
                  <a:srgbClr val="FFFFFF"/>
                </a:solidFill>
              </a:defRPr>
            </a:lvl2pPr>
          </a:lstStyle>
          <a:p>
            <a:pPr lvl="0"/>
            <a:r>
              <a:rPr lang="en-US" smtClean="0"/>
              <a:t>Edit Master text styles</a:t>
            </a:r>
          </a:p>
          <a:p>
            <a:pPr lvl="1"/>
            <a:r>
              <a:rPr lang="en-US" smtClean="0"/>
              <a:t>Second level</a:t>
            </a:r>
          </a:p>
        </p:txBody>
      </p:sp>
      <p:sp>
        <p:nvSpPr>
          <p:cNvPr id="13" name="Text Placeholder 10"/>
          <p:cNvSpPr>
            <a:spLocks noGrp="1"/>
          </p:cNvSpPr>
          <p:nvPr>
            <p:ph type="body" sz="quarter" idx="12"/>
          </p:nvPr>
        </p:nvSpPr>
        <p:spPr>
          <a:xfrm>
            <a:off x="6263180" y="4291914"/>
            <a:ext cx="3657600" cy="1657350"/>
          </a:xfrm>
        </p:spPr>
        <p:txBody>
          <a:bodyPr>
            <a:normAutofit/>
          </a:bodyPr>
          <a:lstStyle>
            <a:lvl1pPr>
              <a:defRPr sz="1400">
                <a:solidFill>
                  <a:srgbClr val="FFFFFF"/>
                </a:solidFill>
              </a:defRPr>
            </a:lvl1pPr>
            <a:lvl2pPr>
              <a:defRPr sz="1400">
                <a:solidFill>
                  <a:srgbClr val="FFFFFF"/>
                </a:solidFill>
              </a:defRPr>
            </a:lvl2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2681902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D67CFD-F3BF-42FD-8973-69FEC3646E95}"/>
              </a:ext>
            </a:extLst>
          </p:cNvPr>
          <p:cNvSpPr>
            <a:spLocks noGrp="1"/>
          </p:cNvSpPr>
          <p:nvPr>
            <p:ph type="title"/>
          </p:nvPr>
        </p:nvSpPr>
        <p:spPr>
          <a:xfrm>
            <a:off x="838200" y="0"/>
            <a:ext cx="8087139" cy="1124624"/>
          </a:xfrm>
          <a:prstGeom prst="rect">
            <a:avLst/>
          </a:prstGeom>
        </p:spPr>
        <p:txBody>
          <a:bodyPr vert="horz" lIns="91440" tIns="45720" rIns="91440" bIns="45720" rtlCol="0" anchor="ctr">
            <a:normAutofit/>
          </a:bodyPr>
          <a:lstStyle/>
          <a:p>
            <a:r>
              <a:rPr lang="en-US" dirty="0" smtClean="0"/>
              <a:t>CLICK TO EDIT TITLE</a:t>
            </a:r>
            <a:endParaRPr lang="en-IN" dirty="0"/>
          </a:p>
        </p:txBody>
      </p:sp>
      <p:sp>
        <p:nvSpPr>
          <p:cNvPr id="3" name="Text Placeholder 2">
            <a:extLst>
              <a:ext uri="{FF2B5EF4-FFF2-40B4-BE49-F238E27FC236}">
                <a16:creationId xmlns:a16="http://schemas.microsoft.com/office/drawing/2014/main" id="{9FB8E9F0-3FB8-4D20-A2A8-0CD4F339A978}"/>
              </a:ext>
            </a:extLst>
          </p:cNvPr>
          <p:cNvSpPr>
            <a:spLocks noGrp="1"/>
          </p:cNvSpPr>
          <p:nvPr>
            <p:ph type="body" idx="1"/>
          </p:nvPr>
        </p:nvSpPr>
        <p:spPr>
          <a:xfrm>
            <a:off x="838200" y="1391477"/>
            <a:ext cx="10515600" cy="4530457"/>
          </a:xfrm>
          <a:prstGeom prst="rect">
            <a:avLst/>
          </a:prstGeom>
        </p:spPr>
        <p:txBody>
          <a:bodyPr vert="horz" lIns="91440" tIns="45720" rIns="91440" bIns="45720" rtlCol="0">
            <a:normAutofit/>
          </a:body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3"/>
            <a:endParaRPr lang="en-GB" dirty="0" smtClean="0"/>
          </a:p>
        </p:txBody>
      </p:sp>
      <p:sp>
        <p:nvSpPr>
          <p:cNvPr id="6" name="Slide Number Placeholder 5">
            <a:extLst>
              <a:ext uri="{FF2B5EF4-FFF2-40B4-BE49-F238E27FC236}">
                <a16:creationId xmlns:a16="http://schemas.microsoft.com/office/drawing/2014/main" id="{231FC4C6-9D46-4AFA-AF26-42BB89C073D6}"/>
              </a:ext>
            </a:extLst>
          </p:cNvPr>
          <p:cNvSpPr>
            <a:spLocks noGrp="1"/>
          </p:cNvSpPr>
          <p:nvPr>
            <p:ph type="sldNum" sz="quarter" idx="4"/>
          </p:nvPr>
        </p:nvSpPr>
        <p:spPr>
          <a:xfrm>
            <a:off x="11013743" y="6198670"/>
            <a:ext cx="708736" cy="533817"/>
          </a:xfrm>
          <a:prstGeom prst="rect">
            <a:avLst/>
          </a:prstGeom>
        </p:spPr>
        <p:txBody>
          <a:bodyPr vert="horz" lIns="91440" tIns="45720" rIns="91440" bIns="45720" rtlCol="0" anchor="ctr"/>
          <a:lstStyle>
            <a:lvl1pPr algn="ctr">
              <a:defRPr sz="1600" b="0" i="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0D57BC21-61E1-407E-8026-3FA1F60E8A37}" type="slidenum">
              <a:rPr lang="en-IN" smtClean="0"/>
              <a:pPr/>
              <a:t>‹#›</a:t>
            </a:fld>
            <a:endParaRPr lang="en-IN" dirty="0"/>
          </a:p>
        </p:txBody>
      </p:sp>
      <p:sp>
        <p:nvSpPr>
          <p:cNvPr id="7" name="Rectangle: Single Corner Rounded 6">
            <a:extLst>
              <a:ext uri="{FF2B5EF4-FFF2-40B4-BE49-F238E27FC236}">
                <a16:creationId xmlns:a16="http://schemas.microsoft.com/office/drawing/2014/main" id="{965C948B-2913-4189-A8FA-067157258C19}"/>
              </a:ext>
            </a:extLst>
          </p:cNvPr>
          <p:cNvSpPr/>
          <p:nvPr/>
        </p:nvSpPr>
        <p:spPr>
          <a:xfrm>
            <a:off x="-1" y="365125"/>
            <a:ext cx="467999" cy="6492875"/>
          </a:xfrm>
          <a:prstGeom prst="round1Rect">
            <a:avLst>
              <a:gd name="adj" fmla="val 50000"/>
            </a:avLst>
          </a:prstGeom>
          <a:solidFill>
            <a:srgbClr val="1C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 name="Rectangle 7">
            <a:extLst>
              <a:ext uri="{FF2B5EF4-FFF2-40B4-BE49-F238E27FC236}">
                <a16:creationId xmlns:a16="http://schemas.microsoft.com/office/drawing/2014/main" id="{25DE7A36-1128-48E7-A650-176EA8035546}"/>
              </a:ext>
            </a:extLst>
          </p:cNvPr>
          <p:cNvSpPr/>
          <p:nvPr/>
        </p:nvSpPr>
        <p:spPr>
          <a:xfrm rot="16200000">
            <a:off x="-664645" y="3488452"/>
            <a:ext cx="1797287" cy="246221"/>
          </a:xfrm>
          <a:prstGeom prst="rect">
            <a:avLst/>
          </a:prstGeom>
        </p:spPr>
        <p:txBody>
          <a:bodyPr wrap="none">
            <a:spAutoFit/>
          </a:bodyPr>
          <a:lstStyle/>
          <a:p>
            <a:pPr algn="ctr"/>
            <a:r>
              <a:rPr lang="en-IN" sz="1000" dirty="0">
                <a:solidFill>
                  <a:schemeClr val="bg1"/>
                </a:solidFill>
              </a:rPr>
              <a:t>www.truecommerce.com</a:t>
            </a:r>
          </a:p>
        </p:txBody>
      </p:sp>
      <p:sp>
        <p:nvSpPr>
          <p:cNvPr id="13" name="Rectangle 12">
            <a:extLst>
              <a:ext uri="{FF2B5EF4-FFF2-40B4-BE49-F238E27FC236}">
                <a16:creationId xmlns:a16="http://schemas.microsoft.com/office/drawing/2014/main" id="{671F2D90-DAAA-40C6-B124-982A45AE2B84}"/>
              </a:ext>
            </a:extLst>
          </p:cNvPr>
          <p:cNvSpPr/>
          <p:nvPr/>
        </p:nvSpPr>
        <p:spPr>
          <a:xfrm>
            <a:off x="848998" y="6324183"/>
            <a:ext cx="3405099" cy="246221"/>
          </a:xfrm>
          <a:prstGeom prst="rect">
            <a:avLst/>
          </a:prstGeom>
        </p:spPr>
        <p:txBody>
          <a:bodyPr wrap="none">
            <a:spAutoFit/>
          </a:bodyPr>
          <a:lstStyle/>
          <a:p>
            <a:r>
              <a:rPr lang="en-IN" sz="1000" dirty="0">
                <a:solidFill>
                  <a:schemeClr val="bg1">
                    <a:lumMod val="75000"/>
                  </a:schemeClr>
                </a:solidFill>
              </a:rPr>
              <a:t>©2018 TrueCommerce, Inc. All rights reserved.</a:t>
            </a:r>
          </a:p>
        </p:txBody>
      </p:sp>
      <p:cxnSp>
        <p:nvCxnSpPr>
          <p:cNvPr id="17" name="Straight Connector 16">
            <a:extLst>
              <a:ext uri="{FF2B5EF4-FFF2-40B4-BE49-F238E27FC236}">
                <a16:creationId xmlns:a16="http://schemas.microsoft.com/office/drawing/2014/main" id="{DAE9F035-B790-4984-B7A0-77DE061A64F7}"/>
              </a:ext>
            </a:extLst>
          </p:cNvPr>
          <p:cNvCxnSpPr>
            <a:cxnSpLocks/>
          </p:cNvCxnSpPr>
          <p:nvPr/>
        </p:nvCxnSpPr>
        <p:spPr>
          <a:xfrm>
            <a:off x="4124457" y="6492875"/>
            <a:ext cx="6832845" cy="0"/>
          </a:xfrm>
          <a:prstGeom prst="line">
            <a:avLst/>
          </a:prstGeom>
          <a:ln>
            <a:solidFill>
              <a:srgbClr val="DF4F2A"/>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15FD2CE9-52CF-41ED-82DD-323AECCC751D}"/>
              </a:ext>
            </a:extLst>
          </p:cNvPr>
          <p:cNvGrpSpPr/>
          <p:nvPr/>
        </p:nvGrpSpPr>
        <p:grpSpPr>
          <a:xfrm>
            <a:off x="919934" y="1006442"/>
            <a:ext cx="2397007" cy="113454"/>
            <a:chOff x="1144052" y="2099355"/>
            <a:chExt cx="2397007" cy="113454"/>
          </a:xfrm>
        </p:grpSpPr>
        <p:cxnSp>
          <p:nvCxnSpPr>
            <p:cNvPr id="14" name="Straight Connector 13">
              <a:extLst>
                <a:ext uri="{FF2B5EF4-FFF2-40B4-BE49-F238E27FC236}">
                  <a16:creationId xmlns:a16="http://schemas.microsoft.com/office/drawing/2014/main" id="{98A6786A-E74E-4C78-BB7F-54D762F98F0D}"/>
                </a:ext>
              </a:extLst>
            </p:cNvPr>
            <p:cNvCxnSpPr>
              <a:cxnSpLocks/>
            </p:cNvCxnSpPr>
            <p:nvPr/>
          </p:nvCxnSpPr>
          <p:spPr>
            <a:xfrm>
              <a:off x="1200779" y="2155134"/>
              <a:ext cx="234028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500E9DC3-C91E-499B-8A2C-A949A2F4247B}"/>
                </a:ext>
              </a:extLst>
            </p:cNvPr>
            <p:cNvSpPr/>
            <p:nvPr/>
          </p:nvSpPr>
          <p:spPr>
            <a:xfrm>
              <a:off x="1144052" y="2099356"/>
              <a:ext cx="113453" cy="113453"/>
            </a:xfrm>
            <a:prstGeom prst="ellipse">
              <a:avLst/>
            </a:prstGeom>
            <a:solidFill>
              <a:srgbClr val="30B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a:extLst>
                <a:ext uri="{FF2B5EF4-FFF2-40B4-BE49-F238E27FC236}">
                  <a16:creationId xmlns:a16="http://schemas.microsoft.com/office/drawing/2014/main" id="{A726E1AD-54FA-4B48-AF76-68CD7B38671F}"/>
                </a:ext>
              </a:extLst>
            </p:cNvPr>
            <p:cNvSpPr/>
            <p:nvPr/>
          </p:nvSpPr>
          <p:spPr>
            <a:xfrm>
              <a:off x="1381968" y="2099356"/>
              <a:ext cx="113453" cy="113453"/>
            </a:xfrm>
            <a:prstGeom prst="ellipse">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a:extLst>
                <a:ext uri="{FF2B5EF4-FFF2-40B4-BE49-F238E27FC236}">
                  <a16:creationId xmlns:a16="http://schemas.microsoft.com/office/drawing/2014/main" id="{173CEA7F-A3A6-4DD6-891B-87F2F2BEBD70}"/>
                </a:ext>
              </a:extLst>
            </p:cNvPr>
            <p:cNvSpPr/>
            <p:nvPr/>
          </p:nvSpPr>
          <p:spPr>
            <a:xfrm>
              <a:off x="1619885" y="2099355"/>
              <a:ext cx="113453" cy="113453"/>
            </a:xfrm>
            <a:prstGeom prst="ellipse">
              <a:avLst/>
            </a:prstGeom>
            <a:solidFill>
              <a:srgbClr val="1C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pic>
        <p:nvPicPr>
          <p:cNvPr id="10" name="Picture 9">
            <a:extLst>
              <a:ext uri="{FF2B5EF4-FFF2-40B4-BE49-F238E27FC236}">
                <a16:creationId xmlns:a16="http://schemas.microsoft.com/office/drawing/2014/main" id="{774AF2BC-B4F3-4159-964A-F41F7028BC3A}"/>
              </a:ext>
            </a:extLst>
          </p:cNvPr>
          <p:cNvPicPr>
            <a:picLocks noChangeAspect="1"/>
          </p:cNvPicPr>
          <p:nvPr/>
        </p:nvPicPr>
        <p:blipFill>
          <a:blip r:embed="rId41">
            <a:extLst>
              <a:ext uri="{28A0092B-C50C-407E-A947-70E740481C1C}">
                <a14:useLocalDpi xmlns:a14="http://schemas.microsoft.com/office/drawing/2010/main"/>
              </a:ext>
            </a:extLst>
          </a:blip>
          <a:stretch>
            <a:fillRect/>
          </a:stretch>
        </p:blipFill>
        <p:spPr>
          <a:xfrm>
            <a:off x="9527705" y="236862"/>
            <a:ext cx="2184817" cy="485514"/>
          </a:xfrm>
          <a:prstGeom prst="rect">
            <a:avLst/>
          </a:prstGeom>
        </p:spPr>
      </p:pic>
    </p:spTree>
    <p:extLst>
      <p:ext uri="{BB962C8B-B14F-4D97-AF65-F5344CB8AC3E}">
        <p14:creationId xmlns:p14="http://schemas.microsoft.com/office/powerpoint/2010/main" val="147469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3" r:id="rId32"/>
    <p:sldLayoutId id="2147483696" r:id="rId33"/>
    <p:sldLayoutId id="2147483697" r:id="rId34"/>
    <p:sldLayoutId id="2147483698" r:id="rId35"/>
    <p:sldLayoutId id="2147483699" r:id="rId36"/>
    <p:sldLayoutId id="2147483700" r:id="rId37"/>
    <p:sldLayoutId id="2147483701" r:id="rId38"/>
    <p:sldLayoutId id="2147483704" r:id="rId39"/>
  </p:sldLayoutIdLst>
  <p:txStyles>
    <p:titleStyle>
      <a:lvl1pPr algn="l" defTabSz="914400" rtl="0" eaLnBrk="1" latinLnBrk="0" hangingPunct="1">
        <a:lnSpc>
          <a:spcPct val="90000"/>
        </a:lnSpc>
        <a:spcBef>
          <a:spcPct val="0"/>
        </a:spcBef>
        <a:buNone/>
        <a:defRPr sz="3200" b="1" i="0" kern="1200" baseline="0">
          <a:solidFill>
            <a:srgbClr val="1C7DB6"/>
          </a:solidFill>
          <a:latin typeface="Raleway" panose="020B0503030101060003" pitchFamily="34" charset="0"/>
          <a:ea typeface="+mj-ea"/>
          <a:cs typeface="+mj-cs"/>
        </a:defRPr>
      </a:lvl1pPr>
    </p:titleStyle>
    <p:bodyStyle>
      <a:lvl1pPr marL="357188" indent="-357188" algn="l" defTabSz="914400" rtl="0" eaLnBrk="1" latinLnBrk="0" hangingPunct="1">
        <a:lnSpc>
          <a:spcPct val="90000"/>
        </a:lnSpc>
        <a:spcBef>
          <a:spcPts val="1000"/>
        </a:spcBef>
        <a:buClr>
          <a:schemeClr val="bg1">
            <a:lumMod val="50000"/>
          </a:schemeClr>
        </a:buClr>
        <a:buFont typeface="Arial" panose="020B0604020202020204" pitchFamily="34" charset="0"/>
        <a:buChar char="•"/>
        <a:defRPr sz="2400" kern="1200">
          <a:solidFill>
            <a:srgbClr val="007DBA"/>
          </a:solidFill>
          <a:latin typeface="Raleway" panose="020B0503030101060003" pitchFamily="34" charset="0"/>
          <a:ea typeface="+mn-ea"/>
          <a:cs typeface="+mn-cs"/>
        </a:defRPr>
      </a:lvl1pPr>
      <a:lvl2pPr marL="893763" indent="-179388"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1">
              <a:lumMod val="50000"/>
            </a:schemeClr>
          </a:solidFill>
          <a:latin typeface="Raleway" panose="020B0003030101060003" pitchFamily="34" charset="0"/>
          <a:ea typeface="+mn-ea"/>
          <a:cs typeface="+mn-cs"/>
        </a:defRPr>
      </a:lvl2pPr>
      <a:lvl3pPr marL="1344613" indent="-17145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rgbClr val="31B5E6"/>
          </a:solidFill>
          <a:latin typeface="Raleway" panose="020B0503030101060003" pitchFamily="34" charset="0"/>
          <a:ea typeface="+mn-ea"/>
          <a:cs typeface="+mn-cs"/>
        </a:defRPr>
      </a:lvl3pPr>
      <a:lvl4pPr marL="1797050" indent="-171450" algn="l" defTabSz="914400" rtl="0" eaLnBrk="1" latinLnBrk="0" hangingPunct="1">
        <a:lnSpc>
          <a:spcPct val="90000"/>
        </a:lnSpc>
        <a:spcBef>
          <a:spcPts val="500"/>
        </a:spcBef>
        <a:buClr>
          <a:schemeClr val="accent6"/>
        </a:buClr>
        <a:buFont typeface="Arial" panose="020B0604020202020204" pitchFamily="34" charset="0"/>
        <a:buChar char="•"/>
        <a:defRPr sz="1400" kern="1200">
          <a:solidFill>
            <a:srgbClr val="31B5E6"/>
          </a:solidFill>
          <a:latin typeface="Raleway" panose="020B0503030101060003" pitchFamily="34" charset="0"/>
          <a:ea typeface="+mn-ea"/>
          <a:cs typeface="+mn-cs"/>
        </a:defRPr>
      </a:lvl4pPr>
      <a:lvl5pPr marL="1797050" indent="-171450" algn="l" defTabSz="914400" rtl="0" eaLnBrk="1" latinLnBrk="0" hangingPunct="1">
        <a:lnSpc>
          <a:spcPct val="90000"/>
        </a:lnSpc>
        <a:spcBef>
          <a:spcPts val="500"/>
        </a:spcBef>
        <a:buClr>
          <a:srgbClr val="AACD45"/>
        </a:buClr>
        <a:buFont typeface="Arial" panose="020B0604020202020204" pitchFamily="34" charset="0"/>
        <a:buChar char="•"/>
        <a:defRPr sz="1400" kern="1200">
          <a:solidFill>
            <a:srgbClr val="31B5E6"/>
          </a:solidFill>
          <a:latin typeface="Raleway" panose="020B05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1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1.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2.pn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3.pn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4.pn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39.emf"/></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slideLayout" Target="../slideLayouts/slideLayout17.xml"/><Relationship Id="rId21" Type="http://schemas.openxmlformats.org/officeDocument/2006/relationships/image" Target="../media/image58.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tags" Target="../tags/tag2.xml"/><Relationship Id="rId16" Type="http://schemas.openxmlformats.org/officeDocument/2006/relationships/image" Target="../media/image77.jpeg"/><Relationship Id="rId20" Type="http://schemas.openxmlformats.org/officeDocument/2006/relationships/image" Target="../media/image57.png"/><Relationship Id="rId1" Type="http://schemas.openxmlformats.org/officeDocument/2006/relationships/tags" Target="../tags/tag1.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jpeg"/><Relationship Id="rId15" Type="http://schemas.openxmlformats.org/officeDocument/2006/relationships/image" Target="../media/image76.png"/><Relationship Id="rId23" Type="http://schemas.openxmlformats.org/officeDocument/2006/relationships/image" Target="../media/image80.png"/><Relationship Id="rId10" Type="http://schemas.openxmlformats.org/officeDocument/2006/relationships/image" Target="../media/image71.png"/><Relationship Id="rId19" Type="http://schemas.openxmlformats.org/officeDocument/2006/relationships/image" Target="../media/image56.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jpeg"/><Relationship Id="rId22"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83.png"/><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1025994" y="2636198"/>
            <a:ext cx="7286733" cy="1273111"/>
          </a:xfrm>
        </p:spPr>
        <p:txBody>
          <a:bodyPr>
            <a:normAutofit fontScale="92500" lnSpcReduction="20000"/>
          </a:bodyPr>
          <a:lstStyle/>
          <a:p>
            <a:r>
              <a:rPr lang="en-US" dirty="0" smtClean="0"/>
              <a:t>Doing business in every direction with dynamics </a:t>
            </a:r>
            <a:r>
              <a:rPr lang="en-US" dirty="0" err="1" smtClean="0"/>
              <a:t>nav</a:t>
            </a:r>
            <a:r>
              <a:rPr lang="en-US" dirty="0" smtClean="0"/>
              <a:t> &amp; Business Central</a:t>
            </a:r>
            <a:endParaRPr lang="en-US" dirty="0"/>
          </a:p>
        </p:txBody>
      </p:sp>
      <p:sp>
        <p:nvSpPr>
          <p:cNvPr id="5" name="TextBox 4"/>
          <p:cNvSpPr txBox="1"/>
          <p:nvPr/>
        </p:nvSpPr>
        <p:spPr>
          <a:xfrm>
            <a:off x="9494982" y="323274"/>
            <a:ext cx="2623127" cy="369332"/>
          </a:xfrm>
          <a:prstGeom prst="rect">
            <a:avLst/>
          </a:prstGeom>
          <a:noFill/>
        </p:spPr>
        <p:txBody>
          <a:bodyPr wrap="square" rtlCol="0">
            <a:spAutoFit/>
          </a:bodyPr>
          <a:lstStyle/>
          <a:p>
            <a:r>
              <a:rPr lang="en-US" smtClean="0">
                <a:solidFill>
                  <a:schemeClr val="bg1"/>
                </a:solidFill>
              </a:rPr>
              <a:t>April 25, </a:t>
            </a:r>
            <a:r>
              <a:rPr lang="en-US" dirty="0" smtClean="0">
                <a:solidFill>
                  <a:schemeClr val="bg1"/>
                </a:solidFill>
              </a:rPr>
              <a:t>2019</a:t>
            </a:r>
            <a:endParaRPr lang="en-US" dirty="0">
              <a:solidFill>
                <a:schemeClr val="bg1"/>
              </a:solidFill>
            </a:endParaRPr>
          </a:p>
        </p:txBody>
      </p:sp>
      <p:sp>
        <p:nvSpPr>
          <p:cNvPr id="7" name="TextBox 6"/>
          <p:cNvSpPr txBox="1"/>
          <p:nvPr/>
        </p:nvSpPr>
        <p:spPr>
          <a:xfrm>
            <a:off x="1025994" y="5532582"/>
            <a:ext cx="8967092" cy="646331"/>
          </a:xfrm>
          <a:prstGeom prst="rect">
            <a:avLst/>
          </a:prstGeom>
          <a:noFill/>
        </p:spPr>
        <p:txBody>
          <a:bodyPr wrap="square" rtlCol="0">
            <a:spAutoFit/>
          </a:bodyPr>
          <a:lstStyle/>
          <a:p>
            <a:r>
              <a:rPr lang="en-US" dirty="0" smtClean="0">
                <a:solidFill>
                  <a:schemeClr val="bg1"/>
                </a:solidFill>
              </a:rPr>
              <a:t>Steve Norris – Director of Pre-Sales, Supply Chain Collaboration</a:t>
            </a:r>
          </a:p>
          <a:p>
            <a:endParaRPr lang="en-US" dirty="0">
              <a:solidFill>
                <a:schemeClr val="bg1"/>
              </a:solidFill>
            </a:endParaRPr>
          </a:p>
        </p:txBody>
      </p:sp>
    </p:spTree>
    <p:extLst>
      <p:ext uri="{BB962C8B-B14F-4D97-AF65-F5344CB8AC3E}">
        <p14:creationId xmlns:p14="http://schemas.microsoft.com/office/powerpoint/2010/main" val="23877464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image001">
            <a:extLst>
              <a:ext uri="{FF2B5EF4-FFF2-40B4-BE49-F238E27FC236}">
                <a16:creationId xmlns:a16="http://schemas.microsoft.com/office/drawing/2014/main" id="{4E662BBD-89D2-4FC9-948A-37E924934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5557" y="2919404"/>
            <a:ext cx="2523675" cy="203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Content Placeholder 21"/>
          <p:cNvSpPr>
            <a:spLocks noGrp="1"/>
          </p:cNvSpPr>
          <p:nvPr>
            <p:ph sz="quarter" idx="10"/>
          </p:nvPr>
        </p:nvSpPr>
        <p:spPr>
          <a:xfrm>
            <a:off x="575733" y="1756834"/>
            <a:ext cx="8529824" cy="4356100"/>
          </a:xfrm>
        </p:spPr>
        <p:txBody>
          <a:bodyPr>
            <a:normAutofit fontScale="85000" lnSpcReduction="20000"/>
          </a:bodyPr>
          <a:lstStyle/>
          <a:p>
            <a:r>
              <a:rPr lang="en-US" dirty="0"/>
              <a:t>Built on a robust technology platform</a:t>
            </a:r>
          </a:p>
          <a:p>
            <a:pPr lvl="1"/>
            <a:r>
              <a:rPr lang="en-US" dirty="0"/>
              <a:t>Natively multi-tenant</a:t>
            </a:r>
          </a:p>
          <a:p>
            <a:pPr lvl="1"/>
            <a:r>
              <a:rPr lang="en-US" dirty="0"/>
              <a:t>Highly scalable and resilient</a:t>
            </a:r>
          </a:p>
          <a:p>
            <a:r>
              <a:rPr lang="en-US" dirty="0"/>
              <a:t>Broad set of unified commerce services</a:t>
            </a:r>
          </a:p>
          <a:p>
            <a:pPr lvl="1"/>
            <a:r>
              <a:rPr lang="en-US" dirty="0"/>
              <a:t>Addressing connected customers, suppliers and channels</a:t>
            </a:r>
          </a:p>
          <a:p>
            <a:r>
              <a:rPr lang="en-US" dirty="0"/>
              <a:t>Deep integration capabilities</a:t>
            </a:r>
          </a:p>
          <a:p>
            <a:pPr lvl="1"/>
            <a:r>
              <a:rPr lang="en-US" dirty="0" smtClean="0"/>
              <a:t>Embedded integration in Dynamics NAV &amp; Business Central (NAV 2009 – Current release)</a:t>
            </a:r>
          </a:p>
          <a:p>
            <a:pPr lvl="1"/>
            <a:r>
              <a:rPr lang="en-US" dirty="0" smtClean="0"/>
              <a:t>Powered through configuration and extensions vs. customizing core NAV objects</a:t>
            </a:r>
            <a:endParaRPr lang="en-US" dirty="0"/>
          </a:p>
        </p:txBody>
      </p:sp>
      <p:sp>
        <p:nvSpPr>
          <p:cNvPr id="8" name="Title 9"/>
          <p:cNvSpPr>
            <a:spLocks noGrp="1"/>
          </p:cNvSpPr>
          <p:nvPr>
            <p:ph type="title"/>
          </p:nvPr>
        </p:nvSpPr>
        <p:spPr>
          <a:xfrm>
            <a:off x="587985" y="133035"/>
            <a:ext cx="9991116" cy="984565"/>
          </a:xfrm>
        </p:spPr>
        <p:txBody>
          <a:bodyPr/>
          <a:lstStyle/>
          <a:p>
            <a:r>
              <a:rPr lang="en-US" sz="3600" dirty="0" smtClean="0">
                <a:solidFill>
                  <a:schemeClr val="accent1"/>
                </a:solidFill>
                <a:latin typeface="Raleway Heavy" panose="020B0604020202020204" charset="0"/>
              </a:rPr>
              <a:t>FORGING A DIGITAL FUTURE</a:t>
            </a:r>
            <a:endParaRPr lang="en-US" sz="3600" dirty="0">
              <a:solidFill>
                <a:schemeClr val="accent1"/>
              </a:solidFill>
              <a:latin typeface="Raleway Heavy" panose="020B0604020202020204" charset="0"/>
            </a:endParaRPr>
          </a:p>
        </p:txBody>
      </p:sp>
    </p:spTree>
    <p:extLst>
      <p:ext uri="{BB962C8B-B14F-4D97-AF65-F5344CB8AC3E}">
        <p14:creationId xmlns:p14="http://schemas.microsoft.com/office/powerpoint/2010/main" val="250222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C205B2-8B71-46C9-95CF-CB4102992B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9590" y="1437735"/>
            <a:ext cx="5212823" cy="4232696"/>
          </a:xfrm>
          <a:prstGeom prst="rect">
            <a:avLst/>
          </a:prstGeom>
        </p:spPr>
      </p:pic>
      <p:sp>
        <p:nvSpPr>
          <p:cNvPr id="12" name="TextBox 11">
            <a:extLst>
              <a:ext uri="{FF2B5EF4-FFF2-40B4-BE49-F238E27FC236}">
                <a16:creationId xmlns:a16="http://schemas.microsoft.com/office/drawing/2014/main" id="{0ECA6C24-902A-4982-BD25-9F328DDA6267}"/>
              </a:ext>
            </a:extLst>
          </p:cNvPr>
          <p:cNvSpPr txBox="1"/>
          <p:nvPr/>
        </p:nvSpPr>
        <p:spPr>
          <a:xfrm>
            <a:off x="3658900" y="5618672"/>
            <a:ext cx="1176924" cy="338554"/>
          </a:xfrm>
          <a:prstGeom prst="rect">
            <a:avLst/>
          </a:prstGeom>
          <a:noFill/>
        </p:spPr>
        <p:txBody>
          <a:bodyPr wrap="none" rtlCol="0">
            <a:spAutoFit/>
          </a:bodyPr>
          <a:lstStyle/>
          <a:p>
            <a:pPr algn="ctr"/>
            <a:r>
              <a:rPr lang="en-US" sz="1600" dirty="0">
                <a:solidFill>
                  <a:srgbClr val="FAA220"/>
                </a:solidFill>
              </a:rPr>
              <a:t>Customers</a:t>
            </a:r>
          </a:p>
        </p:txBody>
      </p:sp>
      <p:sp>
        <p:nvSpPr>
          <p:cNvPr id="14" name="TextBox 13">
            <a:extLst>
              <a:ext uri="{FF2B5EF4-FFF2-40B4-BE49-F238E27FC236}">
                <a16:creationId xmlns:a16="http://schemas.microsoft.com/office/drawing/2014/main" id="{118A2676-9186-48FC-A05B-8C5E7881AF4D}"/>
              </a:ext>
            </a:extLst>
          </p:cNvPr>
          <p:cNvSpPr txBox="1"/>
          <p:nvPr/>
        </p:nvSpPr>
        <p:spPr>
          <a:xfrm>
            <a:off x="4969951" y="5618672"/>
            <a:ext cx="1037463" cy="338554"/>
          </a:xfrm>
          <a:prstGeom prst="rect">
            <a:avLst/>
          </a:prstGeom>
          <a:noFill/>
        </p:spPr>
        <p:txBody>
          <a:bodyPr wrap="none" rtlCol="0">
            <a:spAutoFit/>
          </a:bodyPr>
          <a:lstStyle/>
          <a:p>
            <a:pPr algn="ctr"/>
            <a:r>
              <a:rPr lang="en-US" sz="1600" dirty="0">
                <a:solidFill>
                  <a:srgbClr val="1997A9"/>
                </a:solidFill>
              </a:rPr>
              <a:t>Suppliers</a:t>
            </a:r>
          </a:p>
        </p:txBody>
      </p:sp>
      <p:sp>
        <p:nvSpPr>
          <p:cNvPr id="15" name="TextBox 14">
            <a:extLst>
              <a:ext uri="{FF2B5EF4-FFF2-40B4-BE49-F238E27FC236}">
                <a16:creationId xmlns:a16="http://schemas.microsoft.com/office/drawing/2014/main" id="{937C5DA9-9940-4656-84F9-F368951DCD0A}"/>
              </a:ext>
            </a:extLst>
          </p:cNvPr>
          <p:cNvSpPr txBox="1"/>
          <p:nvPr/>
        </p:nvSpPr>
        <p:spPr>
          <a:xfrm>
            <a:off x="6184731" y="5618671"/>
            <a:ext cx="1048684" cy="338554"/>
          </a:xfrm>
          <a:prstGeom prst="rect">
            <a:avLst/>
          </a:prstGeom>
          <a:noFill/>
        </p:spPr>
        <p:txBody>
          <a:bodyPr wrap="none" rtlCol="0">
            <a:spAutoFit/>
          </a:bodyPr>
          <a:lstStyle/>
          <a:p>
            <a:pPr algn="ctr"/>
            <a:r>
              <a:rPr lang="en-US" sz="1600" dirty="0">
                <a:solidFill>
                  <a:srgbClr val="316480"/>
                </a:solidFill>
              </a:rPr>
              <a:t>Channels</a:t>
            </a:r>
          </a:p>
        </p:txBody>
      </p:sp>
      <p:sp>
        <p:nvSpPr>
          <p:cNvPr id="16" name="TextBox 15">
            <a:extLst>
              <a:ext uri="{FF2B5EF4-FFF2-40B4-BE49-F238E27FC236}">
                <a16:creationId xmlns:a16="http://schemas.microsoft.com/office/drawing/2014/main" id="{4EC3914A-DA75-4D01-9DB0-C3710ACD9E67}"/>
              </a:ext>
            </a:extLst>
          </p:cNvPr>
          <p:cNvSpPr txBox="1"/>
          <p:nvPr/>
        </p:nvSpPr>
        <p:spPr>
          <a:xfrm>
            <a:off x="7449346" y="5618670"/>
            <a:ext cx="971741" cy="338554"/>
          </a:xfrm>
          <a:prstGeom prst="rect">
            <a:avLst/>
          </a:prstGeom>
          <a:noFill/>
        </p:spPr>
        <p:txBody>
          <a:bodyPr wrap="none" rtlCol="0">
            <a:spAutoFit/>
          </a:bodyPr>
          <a:lstStyle/>
          <a:p>
            <a:pPr algn="ctr"/>
            <a:r>
              <a:rPr lang="en-US" sz="1600" dirty="0">
                <a:solidFill>
                  <a:srgbClr val="F15746"/>
                </a:solidFill>
              </a:rPr>
              <a:t>Systems</a:t>
            </a:r>
          </a:p>
        </p:txBody>
      </p:sp>
      <p:pic>
        <p:nvPicPr>
          <p:cNvPr id="17" name="Picture 16">
            <a:extLst>
              <a:ext uri="{FF2B5EF4-FFF2-40B4-BE49-F238E27FC236}">
                <a16:creationId xmlns:a16="http://schemas.microsoft.com/office/drawing/2014/main" id="{354E50A4-BBC1-42D2-B7C7-46CC42C4C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3584" y="3789877"/>
            <a:ext cx="822960" cy="822960"/>
          </a:xfrm>
          <a:prstGeom prst="rect">
            <a:avLst/>
          </a:prstGeom>
        </p:spPr>
      </p:pic>
      <p:pic>
        <p:nvPicPr>
          <p:cNvPr id="19" name="Picture 18">
            <a:extLst>
              <a:ext uri="{FF2B5EF4-FFF2-40B4-BE49-F238E27FC236}">
                <a16:creationId xmlns:a16="http://schemas.microsoft.com/office/drawing/2014/main" id="{AD0B7252-CC66-4777-B594-73E7B0AC91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5880" y="3789877"/>
            <a:ext cx="822960" cy="822960"/>
          </a:xfrm>
          <a:prstGeom prst="rect">
            <a:avLst/>
          </a:prstGeom>
        </p:spPr>
      </p:pic>
      <p:pic>
        <p:nvPicPr>
          <p:cNvPr id="21" name="Picture 20">
            <a:extLst>
              <a:ext uri="{FF2B5EF4-FFF2-40B4-BE49-F238E27FC236}">
                <a16:creationId xmlns:a16="http://schemas.microsoft.com/office/drawing/2014/main" id="{D14A11A0-C0B1-42C0-AAB3-7F88D5105B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1449" y="3789877"/>
            <a:ext cx="822960" cy="822960"/>
          </a:xfrm>
          <a:prstGeom prst="rect">
            <a:avLst/>
          </a:prstGeom>
        </p:spPr>
      </p:pic>
      <p:pic>
        <p:nvPicPr>
          <p:cNvPr id="20" name="Picture 19">
            <a:extLst>
              <a:ext uri="{FF2B5EF4-FFF2-40B4-BE49-F238E27FC236}">
                <a16:creationId xmlns:a16="http://schemas.microsoft.com/office/drawing/2014/main" id="{48CBCCF8-06F4-4414-82CE-912AD22C59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6827" y="1623369"/>
            <a:ext cx="1700787" cy="1444755"/>
          </a:xfrm>
          <a:prstGeom prst="rect">
            <a:avLst/>
          </a:prstGeom>
        </p:spPr>
      </p:pic>
      <p:pic>
        <p:nvPicPr>
          <p:cNvPr id="22" name="Picture 21">
            <a:extLst>
              <a:ext uri="{FF2B5EF4-FFF2-40B4-BE49-F238E27FC236}">
                <a16:creationId xmlns:a16="http://schemas.microsoft.com/office/drawing/2014/main" id="{F0915DEF-2334-48FB-82F1-148EF33EA4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5939" y="3783408"/>
            <a:ext cx="822960" cy="822960"/>
          </a:xfrm>
          <a:prstGeom prst="rect">
            <a:avLst/>
          </a:prstGeom>
        </p:spPr>
      </p:pic>
      <p:sp>
        <p:nvSpPr>
          <p:cNvPr id="18" name="Title 9"/>
          <p:cNvSpPr>
            <a:spLocks noGrp="1"/>
          </p:cNvSpPr>
          <p:nvPr>
            <p:ph type="title"/>
          </p:nvPr>
        </p:nvSpPr>
        <p:spPr>
          <a:xfrm>
            <a:off x="587984" y="133035"/>
            <a:ext cx="10505395" cy="984565"/>
          </a:xfrm>
        </p:spPr>
        <p:txBody>
          <a:bodyPr>
            <a:normAutofit fontScale="90000"/>
          </a:bodyPr>
          <a:lstStyle/>
          <a:p>
            <a:r>
              <a:rPr lang="en-US" sz="3600" dirty="0" smtClean="0">
                <a:latin typeface="Raleway Heavy" panose="020B0604020202020204" charset="0"/>
              </a:rPr>
              <a:t>With tools like </a:t>
            </a:r>
            <a:r>
              <a:rPr lang="en-US" sz="3600" dirty="0" err="1" smtClean="0">
                <a:latin typeface="Raleway Heavy" panose="020B0604020202020204" charset="0"/>
              </a:rPr>
              <a:t>truecommerce</a:t>
            </a:r>
            <a:r>
              <a:rPr lang="en-US" sz="3600" dirty="0" smtClean="0">
                <a:latin typeface="Raleway Heavy" panose="020B0604020202020204" charset="0"/>
              </a:rPr>
              <a:t> foundry</a:t>
            </a:r>
            <a:endParaRPr lang="en-US" sz="3600" dirty="0">
              <a:latin typeface="Raleway Heavy" panose="020B0604020202020204" charset="0"/>
            </a:endParaRPr>
          </a:p>
        </p:txBody>
      </p:sp>
    </p:spTree>
    <p:extLst>
      <p:ext uri="{BB962C8B-B14F-4D97-AF65-F5344CB8AC3E}">
        <p14:creationId xmlns:p14="http://schemas.microsoft.com/office/powerpoint/2010/main" val="17837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89933E-D9CC-4028-84BB-DDE061D3F6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343" y="3051573"/>
            <a:ext cx="1371600" cy="1400364"/>
          </a:xfrm>
          <a:prstGeom prst="rect">
            <a:avLst/>
          </a:prstGeom>
        </p:spPr>
      </p:pic>
      <p:sp>
        <p:nvSpPr>
          <p:cNvPr id="5" name="Content Placeholder 4">
            <a:extLst>
              <a:ext uri="{FF2B5EF4-FFF2-40B4-BE49-F238E27FC236}">
                <a16:creationId xmlns:a16="http://schemas.microsoft.com/office/drawing/2014/main" id="{1C12B336-A27C-4006-8DC1-6852271A2BDE}"/>
              </a:ext>
            </a:extLst>
          </p:cNvPr>
          <p:cNvSpPr>
            <a:spLocks noGrp="1"/>
          </p:cNvSpPr>
          <p:nvPr>
            <p:ph sz="quarter" idx="10"/>
          </p:nvPr>
        </p:nvSpPr>
        <p:spPr>
          <a:xfrm>
            <a:off x="3207265" y="1756834"/>
            <a:ext cx="8375135" cy="4356100"/>
          </a:xfrm>
        </p:spPr>
        <p:txBody>
          <a:bodyPr>
            <a:normAutofit fontScale="62500" lnSpcReduction="20000"/>
          </a:bodyPr>
          <a:lstStyle/>
          <a:p>
            <a:r>
              <a:rPr lang="en-US" dirty="0"/>
              <a:t>Increase agility, timeliness and accuracy by digitally transforming interactions with your customers</a:t>
            </a:r>
          </a:p>
          <a:p>
            <a:pPr lvl="1"/>
            <a:r>
              <a:rPr lang="en-US" dirty="0"/>
              <a:t>Leverage EDI managed service to quickly achieve compliance with your retail partners</a:t>
            </a:r>
          </a:p>
          <a:p>
            <a:pPr lvl="1"/>
            <a:r>
              <a:rPr lang="en-US" dirty="0"/>
              <a:t>Extend your business through comprehensive online B2C/B2B </a:t>
            </a:r>
            <a:r>
              <a:rPr lang="en-US" dirty="0" err="1" smtClean="0"/>
              <a:t>eCommerce</a:t>
            </a:r>
            <a:endParaRPr lang="en-US" dirty="0" smtClean="0"/>
          </a:p>
          <a:p>
            <a:pPr lvl="1"/>
            <a:r>
              <a:rPr lang="en-US" dirty="0" smtClean="0"/>
              <a:t>Grow your </a:t>
            </a:r>
            <a:r>
              <a:rPr lang="en-US" dirty="0" err="1" smtClean="0"/>
              <a:t>eCommerce</a:t>
            </a:r>
            <a:r>
              <a:rPr lang="en-US" dirty="0" smtClean="0"/>
              <a:t> business through connectivity to 100+ online marketplaces</a:t>
            </a:r>
          </a:p>
          <a:p>
            <a:pPr lvl="1"/>
            <a:r>
              <a:rPr lang="en-US" dirty="0" smtClean="0"/>
              <a:t>Save costs by automatically processing e-mailed orders</a:t>
            </a:r>
            <a:endParaRPr lang="en-US" dirty="0"/>
          </a:p>
          <a:p>
            <a:pPr lvl="1"/>
            <a:r>
              <a:rPr lang="en-US" dirty="0"/>
              <a:t>Use replenishment planning to ensure that your partners always have the right stock on hand</a:t>
            </a:r>
          </a:p>
          <a:p>
            <a:pPr lvl="1"/>
            <a:r>
              <a:rPr lang="en-US" dirty="0"/>
              <a:t>Enable your partners with rich drop ship capabilities</a:t>
            </a:r>
          </a:p>
          <a:p>
            <a:pPr lvl="1"/>
            <a:r>
              <a:rPr lang="en-US" dirty="0"/>
              <a:t>Enhance your fulfillment capacity through a connected 3PL network</a:t>
            </a:r>
          </a:p>
          <a:p>
            <a:pPr lvl="1"/>
            <a:r>
              <a:rPr lang="en-US" dirty="0"/>
              <a:t>Integrate with your key business systems</a:t>
            </a:r>
          </a:p>
          <a:p>
            <a:pPr lvl="1"/>
            <a:r>
              <a:rPr lang="en-US" dirty="0"/>
              <a:t>Keep your finger on the pulse of the business with dashboards and alerts</a:t>
            </a:r>
          </a:p>
        </p:txBody>
      </p:sp>
      <p:pic>
        <p:nvPicPr>
          <p:cNvPr id="10" name="Picture 9">
            <a:extLst>
              <a:ext uri="{FF2B5EF4-FFF2-40B4-BE49-F238E27FC236}">
                <a16:creationId xmlns:a16="http://schemas.microsoft.com/office/drawing/2014/main" id="{8C071A9B-2734-479B-B035-A779A7D843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6967" y="3255039"/>
            <a:ext cx="914400" cy="914400"/>
          </a:xfrm>
          <a:prstGeom prst="rect">
            <a:avLst/>
          </a:prstGeom>
        </p:spPr>
      </p:pic>
      <p:sp>
        <p:nvSpPr>
          <p:cNvPr id="7" name="Title 9"/>
          <p:cNvSpPr>
            <a:spLocks noGrp="1"/>
          </p:cNvSpPr>
          <p:nvPr>
            <p:ph type="title"/>
          </p:nvPr>
        </p:nvSpPr>
        <p:spPr>
          <a:xfrm>
            <a:off x="587984" y="133035"/>
            <a:ext cx="10505395" cy="984565"/>
          </a:xfrm>
        </p:spPr>
        <p:txBody>
          <a:bodyPr/>
          <a:lstStyle/>
          <a:p>
            <a:r>
              <a:rPr lang="en-US" sz="3600" dirty="0" smtClean="0">
                <a:solidFill>
                  <a:schemeClr val="accent1"/>
                </a:solidFill>
                <a:latin typeface="Raleway Heavy" panose="020B0604020202020204" charset="0"/>
              </a:rPr>
              <a:t>CONNECTING CUSTOMERS</a:t>
            </a:r>
            <a:endParaRPr lang="en-US" sz="3600" dirty="0">
              <a:solidFill>
                <a:schemeClr val="accent1"/>
              </a:solidFill>
              <a:latin typeface="Raleway Heavy" panose="020B0604020202020204" charset="0"/>
            </a:endParaRPr>
          </a:p>
        </p:txBody>
      </p:sp>
    </p:spTree>
    <p:extLst>
      <p:ext uri="{BB962C8B-B14F-4D97-AF65-F5344CB8AC3E}">
        <p14:creationId xmlns:p14="http://schemas.microsoft.com/office/powerpoint/2010/main" val="165146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C12B336-A27C-4006-8DC1-6852271A2BDE}"/>
              </a:ext>
            </a:extLst>
          </p:cNvPr>
          <p:cNvSpPr>
            <a:spLocks noGrp="1"/>
          </p:cNvSpPr>
          <p:nvPr>
            <p:ph sz="quarter" idx="10"/>
          </p:nvPr>
        </p:nvSpPr>
        <p:spPr>
          <a:xfrm>
            <a:off x="3179806" y="1756834"/>
            <a:ext cx="8402593" cy="4356100"/>
          </a:xfrm>
        </p:spPr>
        <p:txBody>
          <a:bodyPr>
            <a:normAutofit fontScale="70000" lnSpcReduction="20000"/>
          </a:bodyPr>
          <a:lstStyle/>
          <a:p>
            <a:r>
              <a:rPr lang="en-US" dirty="0"/>
              <a:t>To remain competitive buyers have to rely more upon technology to streamline key processes</a:t>
            </a:r>
          </a:p>
          <a:p>
            <a:pPr lvl="1"/>
            <a:r>
              <a:rPr lang="en-US" dirty="0"/>
              <a:t>Leverage EDI managed service to connect your supplier ecosystem, both integrated and through a simple to use web portal</a:t>
            </a:r>
          </a:p>
          <a:p>
            <a:pPr lvl="1"/>
            <a:r>
              <a:rPr lang="en-US" dirty="0"/>
              <a:t>Use </a:t>
            </a:r>
            <a:r>
              <a:rPr lang="en-US" dirty="0" err="1"/>
              <a:t>eInvoicing</a:t>
            </a:r>
            <a:r>
              <a:rPr lang="en-US" dirty="0"/>
              <a:t> to streamline the timeliness and accuracy of supplier invoices</a:t>
            </a:r>
          </a:p>
          <a:p>
            <a:pPr lvl="1"/>
            <a:r>
              <a:rPr lang="en-US" dirty="0"/>
              <a:t>Use replenishment planning with your supplier partners to ensure that you always have the right stock on hand</a:t>
            </a:r>
          </a:p>
          <a:p>
            <a:pPr lvl="1"/>
            <a:r>
              <a:rPr lang="en-US" dirty="0"/>
              <a:t>Leverage the “endless aisle” capability of a well constructed drop ship program</a:t>
            </a:r>
          </a:p>
          <a:p>
            <a:pPr lvl="1"/>
            <a:r>
              <a:rPr lang="en-US" dirty="0"/>
              <a:t>Integrate with your key business systems</a:t>
            </a:r>
          </a:p>
          <a:p>
            <a:pPr lvl="1"/>
            <a:r>
              <a:rPr lang="en-US" dirty="0"/>
              <a:t>Keep your finger on the pulse of the business with dashboards and alerts</a:t>
            </a:r>
          </a:p>
          <a:p>
            <a:pPr lvl="1"/>
            <a:endParaRPr lang="en-US" dirty="0"/>
          </a:p>
          <a:p>
            <a:pPr lvl="1"/>
            <a:endParaRPr lang="en-US" dirty="0"/>
          </a:p>
        </p:txBody>
      </p:sp>
      <p:pic>
        <p:nvPicPr>
          <p:cNvPr id="9" name="Picture 8">
            <a:extLst>
              <a:ext uri="{FF2B5EF4-FFF2-40B4-BE49-F238E27FC236}">
                <a16:creationId xmlns:a16="http://schemas.microsoft.com/office/drawing/2014/main" id="{4426289B-9562-44F7-B5E2-9E0F66FBE0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343" y="3051574"/>
            <a:ext cx="1371600" cy="1473911"/>
          </a:xfrm>
          <a:prstGeom prst="rect">
            <a:avLst/>
          </a:prstGeom>
        </p:spPr>
      </p:pic>
      <p:pic>
        <p:nvPicPr>
          <p:cNvPr id="10" name="Picture 9">
            <a:extLst>
              <a:ext uri="{FF2B5EF4-FFF2-40B4-BE49-F238E27FC236}">
                <a16:creationId xmlns:a16="http://schemas.microsoft.com/office/drawing/2014/main" id="{95500C3A-86D9-4B07-9391-25DC16E5BD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4943" y="3302320"/>
            <a:ext cx="914400" cy="914400"/>
          </a:xfrm>
          <a:prstGeom prst="rect">
            <a:avLst/>
          </a:prstGeom>
        </p:spPr>
      </p:pic>
      <p:sp>
        <p:nvSpPr>
          <p:cNvPr id="11" name="Title 9"/>
          <p:cNvSpPr>
            <a:spLocks noGrp="1"/>
          </p:cNvSpPr>
          <p:nvPr>
            <p:ph type="title"/>
          </p:nvPr>
        </p:nvSpPr>
        <p:spPr>
          <a:xfrm>
            <a:off x="587984" y="133035"/>
            <a:ext cx="10505395" cy="984565"/>
          </a:xfrm>
        </p:spPr>
        <p:txBody>
          <a:bodyPr/>
          <a:lstStyle/>
          <a:p>
            <a:r>
              <a:rPr lang="en-US" sz="3600" dirty="0" smtClean="0">
                <a:solidFill>
                  <a:schemeClr val="accent1"/>
                </a:solidFill>
                <a:latin typeface="Raleway Heavy" panose="020B0604020202020204" charset="0"/>
              </a:rPr>
              <a:t>CONNECTING SUPPLIERS</a:t>
            </a:r>
            <a:endParaRPr lang="en-US" sz="3600" dirty="0">
              <a:solidFill>
                <a:schemeClr val="accent1"/>
              </a:solidFill>
              <a:latin typeface="Raleway Heavy" panose="020B0604020202020204" charset="0"/>
            </a:endParaRPr>
          </a:p>
        </p:txBody>
      </p:sp>
    </p:spTree>
    <p:extLst>
      <p:ext uri="{BB962C8B-B14F-4D97-AF65-F5344CB8AC3E}">
        <p14:creationId xmlns:p14="http://schemas.microsoft.com/office/powerpoint/2010/main" val="184627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4AFB63-34F2-4C45-ACE5-1A798AFC5A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343" y="3051573"/>
            <a:ext cx="1371600" cy="1485900"/>
          </a:xfrm>
          <a:prstGeom prst="rect">
            <a:avLst/>
          </a:prstGeom>
        </p:spPr>
      </p:pic>
      <p:sp>
        <p:nvSpPr>
          <p:cNvPr id="5" name="Content Placeholder 4">
            <a:extLst>
              <a:ext uri="{FF2B5EF4-FFF2-40B4-BE49-F238E27FC236}">
                <a16:creationId xmlns:a16="http://schemas.microsoft.com/office/drawing/2014/main" id="{1C12B336-A27C-4006-8DC1-6852271A2BDE}"/>
              </a:ext>
            </a:extLst>
          </p:cNvPr>
          <p:cNvSpPr>
            <a:spLocks noGrp="1"/>
          </p:cNvSpPr>
          <p:nvPr>
            <p:ph sz="quarter" idx="10"/>
          </p:nvPr>
        </p:nvSpPr>
        <p:spPr>
          <a:xfrm>
            <a:off x="3229233" y="1756834"/>
            <a:ext cx="8353167" cy="4356100"/>
          </a:xfrm>
        </p:spPr>
        <p:txBody>
          <a:bodyPr>
            <a:normAutofit fontScale="77500" lnSpcReduction="20000"/>
          </a:bodyPr>
          <a:lstStyle/>
          <a:p>
            <a:r>
              <a:rPr lang="en-US" dirty="0"/>
              <a:t>New tools are needed to keep pace with the expectations of today’s omni-channel savvy customer</a:t>
            </a:r>
          </a:p>
          <a:p>
            <a:pPr lvl="1"/>
            <a:r>
              <a:rPr lang="en-US" dirty="0"/>
              <a:t>Build commerce ready content with extensive product information management</a:t>
            </a:r>
          </a:p>
          <a:p>
            <a:pPr lvl="1"/>
            <a:r>
              <a:rPr lang="en-US" dirty="0"/>
              <a:t>Syndicate and promote your products across multiple channels</a:t>
            </a:r>
          </a:p>
          <a:p>
            <a:pPr lvl="1"/>
            <a:r>
              <a:rPr lang="en-US" dirty="0"/>
              <a:t>Optimize the visibility and fulfillment of orders across channels with directed order management</a:t>
            </a:r>
          </a:p>
          <a:p>
            <a:pPr lvl="1"/>
            <a:r>
              <a:rPr lang="en-US" dirty="0"/>
              <a:t>Produce compliant, branded labels and commercial paperwork through integrated multi-carrier shipping</a:t>
            </a:r>
          </a:p>
          <a:p>
            <a:pPr lvl="1"/>
            <a:r>
              <a:rPr lang="en-US" dirty="0"/>
              <a:t>Gain visibility and control of your returns operation</a:t>
            </a:r>
          </a:p>
          <a:p>
            <a:pPr lvl="1"/>
            <a:r>
              <a:rPr lang="en-US" dirty="0"/>
              <a:t>Build an effective drop ship program</a:t>
            </a:r>
          </a:p>
          <a:p>
            <a:pPr lvl="1"/>
            <a:endParaRPr lang="en-US" dirty="0"/>
          </a:p>
          <a:p>
            <a:pPr lvl="1"/>
            <a:endParaRPr lang="en-US" dirty="0"/>
          </a:p>
        </p:txBody>
      </p:sp>
      <p:pic>
        <p:nvPicPr>
          <p:cNvPr id="8" name="Picture 7">
            <a:extLst>
              <a:ext uri="{FF2B5EF4-FFF2-40B4-BE49-F238E27FC236}">
                <a16:creationId xmlns:a16="http://schemas.microsoft.com/office/drawing/2014/main" id="{A4586660-093F-46BC-87E4-83729D9AA5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0500" y="3283795"/>
            <a:ext cx="914400" cy="914400"/>
          </a:xfrm>
          <a:prstGeom prst="rect">
            <a:avLst/>
          </a:prstGeom>
        </p:spPr>
      </p:pic>
      <p:sp>
        <p:nvSpPr>
          <p:cNvPr id="9" name="Title 9"/>
          <p:cNvSpPr>
            <a:spLocks noGrp="1"/>
          </p:cNvSpPr>
          <p:nvPr>
            <p:ph type="title"/>
          </p:nvPr>
        </p:nvSpPr>
        <p:spPr>
          <a:xfrm>
            <a:off x="587984" y="133035"/>
            <a:ext cx="10505395" cy="984565"/>
          </a:xfrm>
        </p:spPr>
        <p:txBody>
          <a:bodyPr/>
          <a:lstStyle/>
          <a:p>
            <a:r>
              <a:rPr lang="en-US" sz="3600" dirty="0" smtClean="0">
                <a:solidFill>
                  <a:schemeClr val="accent1"/>
                </a:solidFill>
                <a:latin typeface="Raleway Heavy" panose="020B0604020202020204" charset="0"/>
              </a:rPr>
              <a:t>CONNECTING CHANNELS</a:t>
            </a:r>
            <a:endParaRPr lang="en-US" sz="3600" dirty="0">
              <a:solidFill>
                <a:schemeClr val="accent1"/>
              </a:solidFill>
              <a:latin typeface="Raleway Heavy" panose="020B0604020202020204" charset="0"/>
            </a:endParaRPr>
          </a:p>
        </p:txBody>
      </p:sp>
    </p:spTree>
    <p:extLst>
      <p:ext uri="{BB962C8B-B14F-4D97-AF65-F5344CB8AC3E}">
        <p14:creationId xmlns:p14="http://schemas.microsoft.com/office/powerpoint/2010/main" val="218095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6BC8C7-03CC-4794-9A8A-3ADD790199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343" y="3051573"/>
            <a:ext cx="1371600" cy="1403463"/>
          </a:xfrm>
          <a:prstGeom prst="rect">
            <a:avLst/>
          </a:prstGeom>
        </p:spPr>
      </p:pic>
      <p:sp>
        <p:nvSpPr>
          <p:cNvPr id="5" name="Content Placeholder 4">
            <a:extLst>
              <a:ext uri="{FF2B5EF4-FFF2-40B4-BE49-F238E27FC236}">
                <a16:creationId xmlns:a16="http://schemas.microsoft.com/office/drawing/2014/main" id="{1C12B336-A27C-4006-8DC1-6852271A2BDE}"/>
              </a:ext>
            </a:extLst>
          </p:cNvPr>
          <p:cNvSpPr>
            <a:spLocks noGrp="1"/>
          </p:cNvSpPr>
          <p:nvPr>
            <p:ph sz="quarter" idx="10"/>
          </p:nvPr>
        </p:nvSpPr>
        <p:spPr>
          <a:xfrm>
            <a:off x="3179806" y="1756834"/>
            <a:ext cx="8402593" cy="4356100"/>
          </a:xfrm>
        </p:spPr>
        <p:txBody>
          <a:bodyPr>
            <a:normAutofit fontScale="77500" lnSpcReduction="20000"/>
          </a:bodyPr>
          <a:lstStyle/>
          <a:p>
            <a:r>
              <a:rPr lang="en-US" dirty="0"/>
              <a:t>The advent of connected systems and connected devices will continue to drive the value of the networked ecosystem</a:t>
            </a:r>
          </a:p>
          <a:p>
            <a:pPr lvl="1"/>
            <a:r>
              <a:rPr lang="en-US" dirty="0"/>
              <a:t>Building a layer of connective tissue through integrations to:</a:t>
            </a:r>
          </a:p>
          <a:p>
            <a:pPr lvl="2"/>
            <a:r>
              <a:rPr lang="en-US" dirty="0"/>
              <a:t>Business and ERP </a:t>
            </a:r>
            <a:r>
              <a:rPr lang="en-US" dirty="0" smtClean="0"/>
              <a:t>systems</a:t>
            </a:r>
          </a:p>
          <a:p>
            <a:pPr lvl="2"/>
            <a:r>
              <a:rPr lang="en-US" dirty="0" smtClean="0"/>
              <a:t>Leading WMS providers</a:t>
            </a:r>
            <a:endParaRPr lang="en-US" dirty="0"/>
          </a:p>
          <a:p>
            <a:pPr lvl="2"/>
            <a:r>
              <a:rPr lang="en-US" dirty="0"/>
              <a:t>Marketplaces and Storefronts</a:t>
            </a:r>
          </a:p>
          <a:p>
            <a:pPr lvl="2"/>
            <a:r>
              <a:rPr lang="en-US" dirty="0"/>
              <a:t>Logistics and CRM systems</a:t>
            </a:r>
          </a:p>
          <a:p>
            <a:pPr lvl="2"/>
            <a:r>
              <a:rPr lang="en-US" dirty="0"/>
              <a:t>3</a:t>
            </a:r>
            <a:r>
              <a:rPr lang="en-US" baseline="30000" dirty="0"/>
              <a:t>rd</a:t>
            </a:r>
            <a:r>
              <a:rPr lang="en-US" dirty="0"/>
              <a:t> party web services</a:t>
            </a:r>
          </a:p>
          <a:p>
            <a:pPr lvl="1"/>
            <a:r>
              <a:rPr lang="en-US" dirty="0"/>
              <a:t>Interacting with Personal Digital Assistants (PDA) like Alexa</a:t>
            </a:r>
          </a:p>
          <a:p>
            <a:pPr lvl="1"/>
            <a:r>
              <a:rPr lang="en-US" dirty="0"/>
              <a:t>Gathering intelligence from sensors and IoT devices</a:t>
            </a:r>
          </a:p>
          <a:p>
            <a:pPr lvl="1"/>
            <a:endParaRPr lang="en-US" dirty="0"/>
          </a:p>
          <a:p>
            <a:pPr lvl="1"/>
            <a:endParaRPr lang="en-US" dirty="0"/>
          </a:p>
        </p:txBody>
      </p:sp>
      <p:pic>
        <p:nvPicPr>
          <p:cNvPr id="10" name="Picture 9">
            <a:extLst>
              <a:ext uri="{FF2B5EF4-FFF2-40B4-BE49-F238E27FC236}">
                <a16:creationId xmlns:a16="http://schemas.microsoft.com/office/drawing/2014/main" id="{EBEB0C7D-3EDB-45EA-BB50-00B1FE880A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0551" y="3249289"/>
            <a:ext cx="914400" cy="914400"/>
          </a:xfrm>
          <a:prstGeom prst="rect">
            <a:avLst/>
          </a:prstGeom>
        </p:spPr>
      </p:pic>
      <p:sp>
        <p:nvSpPr>
          <p:cNvPr id="7" name="Title 9"/>
          <p:cNvSpPr>
            <a:spLocks noGrp="1"/>
          </p:cNvSpPr>
          <p:nvPr>
            <p:ph type="title"/>
          </p:nvPr>
        </p:nvSpPr>
        <p:spPr>
          <a:xfrm>
            <a:off x="587984" y="133035"/>
            <a:ext cx="10505395" cy="984565"/>
          </a:xfrm>
        </p:spPr>
        <p:txBody>
          <a:bodyPr/>
          <a:lstStyle/>
          <a:p>
            <a:r>
              <a:rPr lang="en-US" sz="3600" dirty="0" smtClean="0">
                <a:solidFill>
                  <a:schemeClr val="accent1"/>
                </a:solidFill>
                <a:latin typeface="Raleway Heavy" panose="020B0604020202020204" charset="0"/>
              </a:rPr>
              <a:t>CONNECTING SYSTEMS</a:t>
            </a:r>
            <a:endParaRPr lang="en-US" sz="3600" dirty="0">
              <a:solidFill>
                <a:schemeClr val="accent1"/>
              </a:solidFill>
              <a:latin typeface="Raleway Heavy" panose="020B0604020202020204" charset="0"/>
            </a:endParaRPr>
          </a:p>
        </p:txBody>
      </p:sp>
    </p:spTree>
    <p:extLst>
      <p:ext uri="{BB962C8B-B14F-4D97-AF65-F5344CB8AC3E}">
        <p14:creationId xmlns:p14="http://schemas.microsoft.com/office/powerpoint/2010/main" val="172702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75734" y="1756834"/>
            <a:ext cx="8084980" cy="4356100"/>
          </a:xfrm>
        </p:spPr>
        <p:txBody>
          <a:bodyPr>
            <a:normAutofit fontScale="85000" lnSpcReduction="20000"/>
          </a:bodyPr>
          <a:lstStyle/>
          <a:p>
            <a:r>
              <a:rPr lang="en-US" dirty="0"/>
              <a:t>The mission is to empower customers to assemble vertically specific solutions that facilitate their digital transformation</a:t>
            </a:r>
          </a:p>
          <a:p>
            <a:pPr lvl="1"/>
            <a:r>
              <a:rPr lang="en-US" dirty="0"/>
              <a:t>Utilizing the digital core to intelligently move business information</a:t>
            </a:r>
          </a:p>
          <a:p>
            <a:pPr lvl="1"/>
            <a:r>
              <a:rPr lang="en-US" dirty="0"/>
              <a:t>Incorporating rich services for things like digital storefronts, supplier and customer enablement, collaborative replenishment, order management, returns and drop ship</a:t>
            </a:r>
          </a:p>
          <a:p>
            <a:pPr lvl="1"/>
            <a:r>
              <a:rPr lang="en-US" dirty="0"/>
              <a:t>Augmenting with diverse services for analytics, appointment scheduling, label printing, parcel shipping, document imaging and much more</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7698" t="39523" r="37619" b="37223"/>
          <a:stretch/>
        </p:blipFill>
        <p:spPr>
          <a:xfrm>
            <a:off x="8822871" y="2516907"/>
            <a:ext cx="2732315" cy="2574173"/>
          </a:xfrm>
          <a:prstGeom prst="rect">
            <a:avLst/>
          </a:prstGeom>
        </p:spPr>
      </p:pic>
      <p:sp>
        <p:nvSpPr>
          <p:cNvPr id="7" name="Title 9"/>
          <p:cNvSpPr>
            <a:spLocks noGrp="1"/>
          </p:cNvSpPr>
          <p:nvPr>
            <p:ph type="title"/>
          </p:nvPr>
        </p:nvSpPr>
        <p:spPr>
          <a:xfrm>
            <a:off x="587984" y="133035"/>
            <a:ext cx="10505395" cy="984565"/>
          </a:xfrm>
        </p:spPr>
        <p:txBody>
          <a:bodyPr/>
          <a:lstStyle/>
          <a:p>
            <a:r>
              <a:rPr lang="en-US" sz="3600" dirty="0" smtClean="0">
                <a:solidFill>
                  <a:schemeClr val="accent1"/>
                </a:solidFill>
                <a:latin typeface="Raleway Heavy" panose="020B0604020202020204" charset="0"/>
              </a:rPr>
              <a:t>EMPOWERING SOLUTION ASSEMBLY</a:t>
            </a:r>
            <a:endParaRPr lang="en-US" sz="3600" dirty="0">
              <a:solidFill>
                <a:schemeClr val="accent1"/>
              </a:solidFill>
              <a:latin typeface="Raleway Heavy" panose="020B0604020202020204" charset="0"/>
            </a:endParaRPr>
          </a:p>
        </p:txBody>
      </p:sp>
    </p:spTree>
    <p:extLst>
      <p:ext uri="{BB962C8B-B14F-4D97-AF65-F5344CB8AC3E}">
        <p14:creationId xmlns:p14="http://schemas.microsoft.com/office/powerpoint/2010/main" val="312271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Let’s Take a Look!</a:t>
            </a:r>
          </a:p>
        </p:txBody>
      </p:sp>
      <p:pic>
        <p:nvPicPr>
          <p:cNvPr id="5" name="Picture 4">
            <a:extLst>
              <a:ext uri="{FF2B5EF4-FFF2-40B4-BE49-F238E27FC236}">
                <a16:creationId xmlns:a16="http://schemas.microsoft.com/office/drawing/2014/main" id="{64E0E34E-D2C0-42C2-91D7-2000A5F48C2D}"/>
              </a:ext>
            </a:extLst>
          </p:cNvPr>
          <p:cNvPicPr>
            <a:picLocks noChangeAspect="1"/>
          </p:cNvPicPr>
          <p:nvPr/>
        </p:nvPicPr>
        <p:blipFill rotWithShape="1">
          <a:blip r:embed="rId3">
            <a:clrChange>
              <a:clrFrom>
                <a:srgbClr val="FCFCFC"/>
              </a:clrFrom>
              <a:clrTo>
                <a:srgbClr val="FCFCFC">
                  <a:alpha val="0"/>
                </a:srgbClr>
              </a:clrTo>
            </a:clrChange>
            <a:extLst>
              <a:ext uri="{28A0092B-C50C-407E-A947-70E740481C1C}">
                <a14:useLocalDpi xmlns:a14="http://schemas.microsoft.com/office/drawing/2010/main" val="0"/>
              </a:ext>
            </a:extLst>
          </a:blip>
          <a:srcRect l="9644" r="31621"/>
          <a:stretch/>
        </p:blipFill>
        <p:spPr>
          <a:xfrm>
            <a:off x="3683779" y="2467741"/>
            <a:ext cx="4824443" cy="3778699"/>
          </a:xfrm>
          <a:prstGeom prst="rect">
            <a:avLst/>
          </a:prstGeom>
        </p:spPr>
      </p:pic>
    </p:spTree>
    <p:extLst>
      <p:ext uri="{BB962C8B-B14F-4D97-AF65-F5344CB8AC3E}">
        <p14:creationId xmlns:p14="http://schemas.microsoft.com/office/powerpoint/2010/main" val="250739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Questions?</a:t>
            </a:r>
            <a:endParaRPr lang="en-US" dirty="0"/>
          </a:p>
        </p:txBody>
      </p:sp>
      <p:pic>
        <p:nvPicPr>
          <p:cNvPr id="6" name="Picture 5" descr="questions.jpg"/>
          <p:cNvPicPr>
            <a:picLocks noChangeAspect="1"/>
          </p:cNvPicPr>
          <p:nvPr/>
        </p:nvPicPr>
        <p:blipFill>
          <a:blip r:embed="rId3"/>
          <a:stretch>
            <a:fillRect/>
          </a:stretch>
        </p:blipFill>
        <p:spPr>
          <a:xfrm>
            <a:off x="2192113" y="1589642"/>
            <a:ext cx="7295481" cy="4225321"/>
          </a:xfrm>
          <a:prstGeom prst="rect">
            <a:avLst/>
          </a:prstGeom>
        </p:spPr>
      </p:pic>
    </p:spTree>
    <p:extLst>
      <p:ext uri="{BB962C8B-B14F-4D97-AF65-F5344CB8AC3E}">
        <p14:creationId xmlns:p14="http://schemas.microsoft.com/office/powerpoint/2010/main" val="146365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6AFA7E-428B-47EA-973E-38CA089E4F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85" b="8688"/>
          <a:stretch/>
        </p:blipFill>
        <p:spPr>
          <a:xfrm>
            <a:off x="0" y="0"/>
            <a:ext cx="12198096" cy="6858000"/>
          </a:xfrm>
          <a:prstGeom prst="rect">
            <a:avLst/>
          </a:prstGeom>
        </p:spPr>
      </p:pic>
      <p:sp>
        <p:nvSpPr>
          <p:cNvPr id="35" name="Rectangle 34">
            <a:extLst>
              <a:ext uri="{FF2B5EF4-FFF2-40B4-BE49-F238E27FC236}">
                <a16:creationId xmlns:a16="http://schemas.microsoft.com/office/drawing/2014/main" id="{30E64309-D285-4171-A0FD-55FE2C6648F4}"/>
              </a:ext>
            </a:extLst>
          </p:cNvPr>
          <p:cNvSpPr/>
          <p:nvPr/>
        </p:nvSpPr>
        <p:spPr>
          <a:xfrm>
            <a:off x="0" y="391693"/>
            <a:ext cx="6185304" cy="1717883"/>
          </a:xfrm>
          <a:prstGeom prst="rect">
            <a:avLst/>
          </a:prstGeom>
          <a:solidFill>
            <a:srgbClr val="DBCBAD">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46BD1D7-0E27-477C-B463-320204F538D0}"/>
              </a:ext>
            </a:extLst>
          </p:cNvPr>
          <p:cNvSpPr txBox="1"/>
          <p:nvPr/>
        </p:nvSpPr>
        <p:spPr>
          <a:xfrm>
            <a:off x="450451" y="712025"/>
            <a:ext cx="3635932" cy="1077218"/>
          </a:xfrm>
          <a:prstGeom prst="rect">
            <a:avLst/>
          </a:prstGeom>
          <a:noFill/>
        </p:spPr>
        <p:txBody>
          <a:bodyPr wrap="none" rtlCol="0">
            <a:spAutoFit/>
          </a:bodyPr>
          <a:lstStyle/>
          <a:p>
            <a:r>
              <a:rPr lang="en-US" sz="3200" b="1" dirty="0">
                <a:solidFill>
                  <a:schemeClr val="tx1">
                    <a:lumMod val="75000"/>
                    <a:lumOff val="25000"/>
                  </a:schemeClr>
                </a:solidFill>
                <a:latin typeface="Eras Medium ITC" panose="020B0602030504020804" pitchFamily="34" charset="0"/>
              </a:rPr>
              <a:t>Buying and selling</a:t>
            </a:r>
            <a:r>
              <a:rPr lang="en-US" sz="3200" b="1" dirty="0">
                <a:solidFill>
                  <a:schemeClr val="accent1">
                    <a:lumMod val="50000"/>
                  </a:schemeClr>
                </a:solidFill>
                <a:latin typeface="Eras Medium ITC" panose="020B0602030504020804" pitchFamily="34" charset="0"/>
              </a:rPr>
              <a:t/>
            </a:r>
            <a:br>
              <a:rPr lang="en-US" sz="3200" b="1" dirty="0">
                <a:solidFill>
                  <a:schemeClr val="accent1">
                    <a:lumMod val="50000"/>
                  </a:schemeClr>
                </a:solidFill>
                <a:latin typeface="Eras Medium ITC" panose="020B0602030504020804" pitchFamily="34" charset="0"/>
              </a:rPr>
            </a:br>
            <a:r>
              <a:rPr lang="en-US" sz="3200" b="1" dirty="0">
                <a:solidFill>
                  <a:schemeClr val="bg1"/>
                </a:solidFill>
                <a:latin typeface="Eras Medium ITC" panose="020B0602030504020804" pitchFamily="34" charset="0"/>
              </a:rPr>
              <a:t>used to be simple…</a:t>
            </a:r>
          </a:p>
        </p:txBody>
      </p:sp>
    </p:spTree>
    <p:extLst>
      <p:ext uri="{BB962C8B-B14F-4D97-AF65-F5344CB8AC3E}">
        <p14:creationId xmlns:p14="http://schemas.microsoft.com/office/powerpoint/2010/main" val="279847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07B7E7-AEF3-4103-AE9C-CB49009178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627"/>
            <a:ext cx="12198096" cy="6873627"/>
          </a:xfrm>
          <a:prstGeom prst="rect">
            <a:avLst/>
          </a:prstGeom>
        </p:spPr>
      </p:pic>
      <p:sp>
        <p:nvSpPr>
          <p:cNvPr id="35" name="Rectangle 34">
            <a:extLst>
              <a:ext uri="{FF2B5EF4-FFF2-40B4-BE49-F238E27FC236}">
                <a16:creationId xmlns:a16="http://schemas.microsoft.com/office/drawing/2014/main" id="{30E64309-D285-4171-A0FD-55FE2C6648F4}"/>
              </a:ext>
            </a:extLst>
          </p:cNvPr>
          <p:cNvSpPr/>
          <p:nvPr/>
        </p:nvSpPr>
        <p:spPr>
          <a:xfrm>
            <a:off x="3979874" y="741144"/>
            <a:ext cx="8212127" cy="1717883"/>
          </a:xfrm>
          <a:prstGeom prst="rect">
            <a:avLst/>
          </a:prstGeom>
          <a:solidFill>
            <a:srgbClr val="C4CCE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46BD1D7-0E27-477C-B463-320204F538D0}"/>
              </a:ext>
            </a:extLst>
          </p:cNvPr>
          <p:cNvSpPr txBox="1"/>
          <p:nvPr/>
        </p:nvSpPr>
        <p:spPr>
          <a:xfrm>
            <a:off x="4220654" y="1061476"/>
            <a:ext cx="7511236" cy="1077218"/>
          </a:xfrm>
          <a:prstGeom prst="rect">
            <a:avLst/>
          </a:prstGeom>
          <a:noFill/>
        </p:spPr>
        <p:txBody>
          <a:bodyPr wrap="square" rtlCol="0">
            <a:spAutoFit/>
          </a:bodyPr>
          <a:lstStyle/>
          <a:p>
            <a:pPr algn="r"/>
            <a:r>
              <a:rPr lang="en-US" sz="3200" b="1" dirty="0">
                <a:solidFill>
                  <a:schemeClr val="tx1">
                    <a:lumMod val="75000"/>
                    <a:lumOff val="25000"/>
                  </a:schemeClr>
                </a:solidFill>
                <a:latin typeface="Eras Medium ITC" panose="020B0602030504020804" pitchFamily="34" charset="0"/>
              </a:rPr>
              <a:t>Order anywhere – deliver anywhere</a:t>
            </a:r>
            <a:r>
              <a:rPr lang="en-US" sz="3200" b="1" dirty="0">
                <a:solidFill>
                  <a:schemeClr val="accent1">
                    <a:lumMod val="50000"/>
                  </a:schemeClr>
                </a:solidFill>
                <a:latin typeface="Eras Medium ITC" panose="020B0602030504020804" pitchFamily="34" charset="0"/>
              </a:rPr>
              <a:t/>
            </a:r>
            <a:br>
              <a:rPr lang="en-US" sz="3200" b="1" dirty="0">
                <a:solidFill>
                  <a:schemeClr val="accent1">
                    <a:lumMod val="50000"/>
                  </a:schemeClr>
                </a:solidFill>
                <a:latin typeface="Eras Medium ITC" panose="020B0602030504020804" pitchFamily="34" charset="0"/>
              </a:rPr>
            </a:br>
            <a:r>
              <a:rPr lang="en-US" sz="3200" b="1" dirty="0">
                <a:solidFill>
                  <a:schemeClr val="bg1"/>
                </a:solidFill>
                <a:latin typeface="Eras Medium ITC" panose="020B0602030504020804" pitchFamily="34" charset="0"/>
              </a:rPr>
              <a:t>has changed that forever…</a:t>
            </a:r>
          </a:p>
        </p:txBody>
      </p:sp>
    </p:spTree>
    <p:extLst>
      <p:ext uri="{BB962C8B-B14F-4D97-AF65-F5344CB8AC3E}">
        <p14:creationId xmlns:p14="http://schemas.microsoft.com/office/powerpoint/2010/main" val="307945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E28EE1-1F7F-4F7E-A26F-29A9374868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9" b="13695"/>
          <a:stretch/>
        </p:blipFill>
        <p:spPr>
          <a:xfrm>
            <a:off x="-6096" y="0"/>
            <a:ext cx="12198096" cy="6858000"/>
          </a:xfrm>
          <a:prstGeom prst="rect">
            <a:avLst/>
          </a:prstGeom>
        </p:spPr>
      </p:pic>
      <p:sp>
        <p:nvSpPr>
          <p:cNvPr id="35" name="Rectangle 34">
            <a:extLst>
              <a:ext uri="{FF2B5EF4-FFF2-40B4-BE49-F238E27FC236}">
                <a16:creationId xmlns:a16="http://schemas.microsoft.com/office/drawing/2014/main" id="{30E64309-D285-4171-A0FD-55FE2C6648F4}"/>
              </a:ext>
            </a:extLst>
          </p:cNvPr>
          <p:cNvSpPr/>
          <p:nvPr/>
        </p:nvSpPr>
        <p:spPr>
          <a:xfrm>
            <a:off x="-6096" y="4390641"/>
            <a:ext cx="8212127" cy="1717883"/>
          </a:xfrm>
          <a:prstGeom prst="rect">
            <a:avLst/>
          </a:prstGeom>
          <a:solidFill>
            <a:srgbClr val="A3999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 name="TextBox 5">
            <a:extLst>
              <a:ext uri="{FF2B5EF4-FFF2-40B4-BE49-F238E27FC236}">
                <a16:creationId xmlns:a16="http://schemas.microsoft.com/office/drawing/2014/main" id="{A46BD1D7-0E27-477C-B463-320204F538D0}"/>
              </a:ext>
            </a:extLst>
          </p:cNvPr>
          <p:cNvSpPr txBox="1"/>
          <p:nvPr/>
        </p:nvSpPr>
        <p:spPr>
          <a:xfrm>
            <a:off x="506434" y="4710972"/>
            <a:ext cx="7239487" cy="1077218"/>
          </a:xfrm>
          <a:prstGeom prst="rect">
            <a:avLst/>
          </a:prstGeom>
          <a:noFill/>
        </p:spPr>
        <p:txBody>
          <a:bodyPr wrap="square" rtlCol="0">
            <a:spAutoFit/>
          </a:bodyPr>
          <a:lstStyle/>
          <a:p>
            <a:r>
              <a:rPr lang="en-US" sz="3200" b="1" dirty="0">
                <a:solidFill>
                  <a:schemeClr val="tx1">
                    <a:lumMod val="75000"/>
                    <a:lumOff val="25000"/>
                  </a:schemeClr>
                </a:solidFill>
                <a:latin typeface="Eras Medium ITC" panose="020B0602030504020804" pitchFamily="34" charset="0"/>
              </a:rPr>
              <a:t>Accurate product information avoids</a:t>
            </a:r>
            <a:r>
              <a:rPr lang="en-US" sz="3200" b="1" dirty="0">
                <a:solidFill>
                  <a:schemeClr val="accent1">
                    <a:lumMod val="50000"/>
                  </a:schemeClr>
                </a:solidFill>
                <a:latin typeface="Eras Medium ITC" panose="020B0602030504020804" pitchFamily="34" charset="0"/>
              </a:rPr>
              <a:t/>
            </a:r>
            <a:br>
              <a:rPr lang="en-US" sz="3200" b="1" dirty="0">
                <a:solidFill>
                  <a:schemeClr val="accent1">
                    <a:lumMod val="50000"/>
                  </a:schemeClr>
                </a:solidFill>
                <a:latin typeface="Eras Medium ITC" panose="020B0602030504020804" pitchFamily="34" charset="0"/>
              </a:rPr>
            </a:br>
            <a:r>
              <a:rPr lang="en-US" sz="3200" b="1" dirty="0">
                <a:solidFill>
                  <a:schemeClr val="bg1"/>
                </a:solidFill>
                <a:latin typeface="Eras Medium ITC" panose="020B0602030504020804" pitchFamily="34" charset="0"/>
              </a:rPr>
              <a:t>unexpected surprises…</a:t>
            </a:r>
          </a:p>
        </p:txBody>
      </p:sp>
    </p:spTree>
    <p:extLst>
      <p:ext uri="{BB962C8B-B14F-4D97-AF65-F5344CB8AC3E}">
        <p14:creationId xmlns:p14="http://schemas.microsoft.com/office/powerpoint/2010/main" val="19332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23D43B-41AC-4A3E-BF87-3C97EA7FEA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19" b="12348"/>
          <a:stretch/>
        </p:blipFill>
        <p:spPr>
          <a:xfrm>
            <a:off x="-1" y="0"/>
            <a:ext cx="12192000" cy="6854573"/>
          </a:xfrm>
          <a:prstGeom prst="rect">
            <a:avLst/>
          </a:prstGeom>
        </p:spPr>
      </p:pic>
      <p:sp>
        <p:nvSpPr>
          <p:cNvPr id="35" name="Rectangle 34">
            <a:extLst>
              <a:ext uri="{FF2B5EF4-FFF2-40B4-BE49-F238E27FC236}">
                <a16:creationId xmlns:a16="http://schemas.microsoft.com/office/drawing/2014/main" id="{30E64309-D285-4171-A0FD-55FE2C6648F4}"/>
              </a:ext>
            </a:extLst>
          </p:cNvPr>
          <p:cNvSpPr/>
          <p:nvPr/>
        </p:nvSpPr>
        <p:spPr>
          <a:xfrm>
            <a:off x="2" y="1400664"/>
            <a:ext cx="8212127" cy="1717883"/>
          </a:xfrm>
          <a:prstGeom prst="rect">
            <a:avLst/>
          </a:prstGeom>
          <a:solidFill>
            <a:srgbClr val="7BA3D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 name="TextBox 5">
            <a:extLst>
              <a:ext uri="{FF2B5EF4-FFF2-40B4-BE49-F238E27FC236}">
                <a16:creationId xmlns:a16="http://schemas.microsoft.com/office/drawing/2014/main" id="{A46BD1D7-0E27-477C-B463-320204F538D0}"/>
              </a:ext>
            </a:extLst>
          </p:cNvPr>
          <p:cNvSpPr txBox="1"/>
          <p:nvPr/>
        </p:nvSpPr>
        <p:spPr>
          <a:xfrm>
            <a:off x="512530" y="1720996"/>
            <a:ext cx="7239487" cy="584775"/>
          </a:xfrm>
          <a:prstGeom prst="rect">
            <a:avLst/>
          </a:prstGeom>
          <a:noFill/>
        </p:spPr>
        <p:txBody>
          <a:bodyPr wrap="square" rtlCol="0">
            <a:spAutoFit/>
          </a:bodyPr>
          <a:lstStyle/>
          <a:p>
            <a:r>
              <a:rPr lang="en-US" sz="3200" b="1" dirty="0">
                <a:solidFill>
                  <a:schemeClr val="bg1"/>
                </a:solidFill>
                <a:latin typeface="Eras Medium ITC" panose="020B0602030504020804" pitchFamily="34" charset="0"/>
              </a:rPr>
              <a:t>Connectivity is the </a:t>
            </a:r>
            <a:r>
              <a:rPr lang="en-US" sz="3200" b="1" dirty="0" smtClean="0">
                <a:solidFill>
                  <a:schemeClr val="bg1"/>
                </a:solidFill>
                <a:latin typeface="Eras Medium ITC" panose="020B0602030504020804" pitchFamily="34" charset="0"/>
              </a:rPr>
              <a:t>key</a:t>
            </a:r>
            <a:endParaRPr lang="en-US" sz="3200" b="1" dirty="0">
              <a:solidFill>
                <a:schemeClr val="bg1"/>
              </a:solidFill>
              <a:latin typeface="Eras Medium ITC" panose="020B0602030504020804" pitchFamily="34" charset="0"/>
            </a:endParaRPr>
          </a:p>
        </p:txBody>
      </p:sp>
    </p:spTree>
    <p:extLst>
      <p:ext uri="{BB962C8B-B14F-4D97-AF65-F5344CB8AC3E}">
        <p14:creationId xmlns:p14="http://schemas.microsoft.com/office/powerpoint/2010/main" val="381133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3126369" y="5871520"/>
            <a:ext cx="607789" cy="36321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D57BC21-61E1-407E-8026-3FA1F60E8A37}" type="slidenum">
              <a:rPr kumimoji="0" lang="en-IN" sz="1600" b="0" i="0" u="none" strike="noStrike" kern="1200" cap="none" spc="0" normalizeH="0" baseline="0" noProof="0" smtClean="0">
                <a:ln>
                  <a:noFill/>
                </a:ln>
                <a:solidFill>
                  <a:prstClr val="white">
                    <a:lumMod val="75000"/>
                  </a:prstClr>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IN" sz="1600" b="0" i="0" u="none" strike="noStrike" kern="1200" cap="none" spc="0" normalizeH="0" baseline="0" noProof="0" dirty="0">
              <a:ln>
                <a:noFill/>
              </a:ln>
              <a:solidFill>
                <a:prstClr val="white">
                  <a:lumMod val="7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itle 3"/>
          <p:cNvSpPr>
            <a:spLocks noGrp="1"/>
          </p:cNvSpPr>
          <p:nvPr>
            <p:ph type="title"/>
          </p:nvPr>
        </p:nvSpPr>
        <p:spPr/>
        <p:txBody>
          <a:bodyPr/>
          <a:lstStyle/>
          <a:p>
            <a:r>
              <a:rPr lang="en-US" dirty="0" smtClean="0"/>
              <a:t>WHO IS TRUECOMMERCE?</a:t>
            </a:r>
            <a:endParaRPr lang="en-US" dirty="0"/>
          </a:p>
        </p:txBody>
      </p:sp>
      <p:pic>
        <p:nvPicPr>
          <p:cNvPr id="5" name="Picture 4">
            <a:extLst>
              <a:ext uri="{FF2B5EF4-FFF2-40B4-BE49-F238E27FC236}">
                <a16:creationId xmlns:a16="http://schemas.microsoft.com/office/drawing/2014/main" id="{82DAC791-91B7-7D40-B688-5043F3D678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3291" y="1225260"/>
            <a:ext cx="6128199" cy="3749416"/>
          </a:xfrm>
          <a:prstGeom prst="rect">
            <a:avLst/>
          </a:prstGeom>
        </p:spPr>
      </p:pic>
      <p:sp>
        <p:nvSpPr>
          <p:cNvPr id="6" name="Rectangle 5">
            <a:extLst>
              <a:ext uri="{FF2B5EF4-FFF2-40B4-BE49-F238E27FC236}">
                <a16:creationId xmlns:a16="http://schemas.microsoft.com/office/drawing/2014/main" id="{17B2C409-8CEE-A64F-BB76-114CB775DEBB}"/>
              </a:ext>
            </a:extLst>
          </p:cNvPr>
          <p:cNvSpPr/>
          <p:nvPr/>
        </p:nvSpPr>
        <p:spPr>
          <a:xfrm>
            <a:off x="6806536" y="809761"/>
            <a:ext cx="143772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91C4"/>
                </a:solidFill>
                <a:effectLst/>
                <a:uLnTx/>
                <a:uFillTx/>
                <a:latin typeface="verdana"/>
                <a:ea typeface="+mn-ea"/>
                <a:cs typeface="+mn-cs"/>
              </a:rPr>
              <a:t>EUROPE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verdana"/>
                <a:ea typeface="+mn-ea"/>
                <a:cs typeface="+mn-cs"/>
              </a:rPr>
              <a:t>64 employees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verdana"/>
                <a:ea typeface="+mn-ea"/>
                <a:cs typeface="+mn-cs"/>
              </a:rPr>
              <a:t>Offices in Copenhagen &amp; Brussels</a:t>
            </a:r>
          </a:p>
        </p:txBody>
      </p:sp>
      <p:sp>
        <p:nvSpPr>
          <p:cNvPr id="7" name="Rectangle 6">
            <a:extLst>
              <a:ext uri="{FF2B5EF4-FFF2-40B4-BE49-F238E27FC236}">
                <a16:creationId xmlns:a16="http://schemas.microsoft.com/office/drawing/2014/main" id="{81531225-BA48-AE44-9FC2-18F630D3EDDE}"/>
              </a:ext>
            </a:extLst>
          </p:cNvPr>
          <p:cNvSpPr/>
          <p:nvPr/>
        </p:nvSpPr>
        <p:spPr>
          <a:xfrm>
            <a:off x="8970490" y="1897131"/>
            <a:ext cx="1437722"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91C4"/>
                </a:solidFill>
                <a:effectLst/>
                <a:uLnTx/>
                <a:uFillTx/>
                <a:latin typeface="verdana"/>
                <a:ea typeface="+mn-ea"/>
                <a:cs typeface="+mn-cs"/>
              </a:rPr>
              <a:t>CHINA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verdana"/>
                <a:ea typeface="+mn-ea"/>
                <a:cs typeface="+mn-cs"/>
              </a:rPr>
              <a:t>28 employees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verdana"/>
                <a:ea typeface="+mn-ea"/>
                <a:cs typeface="+mn-cs"/>
              </a:rPr>
              <a:t>Office in Shanghai</a:t>
            </a:r>
          </a:p>
        </p:txBody>
      </p:sp>
      <p:sp>
        <p:nvSpPr>
          <p:cNvPr id="8" name="Rectangle 7">
            <a:extLst>
              <a:ext uri="{FF2B5EF4-FFF2-40B4-BE49-F238E27FC236}">
                <a16:creationId xmlns:a16="http://schemas.microsoft.com/office/drawing/2014/main" id="{28AB58FB-EEE9-4D4B-A1A0-5AC3A98A52A7}"/>
              </a:ext>
            </a:extLst>
          </p:cNvPr>
          <p:cNvSpPr/>
          <p:nvPr/>
        </p:nvSpPr>
        <p:spPr>
          <a:xfrm>
            <a:off x="4144351" y="942975"/>
            <a:ext cx="1478141" cy="1015663"/>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91C4"/>
                </a:solidFill>
                <a:effectLst/>
                <a:uLnTx/>
                <a:uFillTx/>
                <a:latin typeface="verdana"/>
                <a:ea typeface="+mn-ea"/>
                <a:cs typeface="+mn-cs"/>
              </a:rPr>
              <a:t>UK AND IRELAND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verdana"/>
                <a:ea typeface="+mn-ea"/>
                <a:cs typeface="+mn-cs"/>
              </a:rPr>
              <a:t>117 employees Offices 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verdana"/>
                <a:ea typeface="+mn-ea"/>
                <a:cs typeface="+mn-cs"/>
              </a:rPr>
              <a:t>Coventry, Manchester &amp; Dublin</a:t>
            </a:r>
          </a:p>
        </p:txBody>
      </p:sp>
      <p:sp>
        <p:nvSpPr>
          <p:cNvPr id="9" name="Rectangle 8">
            <a:extLst>
              <a:ext uri="{FF2B5EF4-FFF2-40B4-BE49-F238E27FC236}">
                <a16:creationId xmlns:a16="http://schemas.microsoft.com/office/drawing/2014/main" id="{CD354C7A-D86E-904A-91C4-9FFD563622A9}"/>
              </a:ext>
            </a:extLst>
          </p:cNvPr>
          <p:cNvSpPr/>
          <p:nvPr/>
        </p:nvSpPr>
        <p:spPr>
          <a:xfrm>
            <a:off x="1168121" y="1818463"/>
            <a:ext cx="2053391" cy="83099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91C4"/>
                </a:solidFill>
                <a:effectLst/>
                <a:uLnTx/>
                <a:uFillTx/>
                <a:latin typeface="verdana"/>
                <a:ea typeface="+mn-ea"/>
                <a:cs typeface="+mn-cs"/>
              </a:rPr>
              <a:t>NORTH AMERICA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verdana"/>
                <a:ea typeface="+mn-ea"/>
                <a:cs typeface="+mn-cs"/>
              </a:rPr>
              <a:t>326 employees Offices 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verdana"/>
                <a:ea typeface="+mn-ea"/>
                <a:cs typeface="+mn-cs"/>
              </a:rPr>
              <a:t>Cranberry, Reston, Columbus,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verdana"/>
                <a:ea typeface="+mn-ea"/>
                <a:cs typeface="+mn-cs"/>
              </a:rPr>
              <a:t>Boston, Cincinnati, Colorado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verdana"/>
                <a:ea typeface="+mn-ea"/>
                <a:cs typeface="+mn-cs"/>
              </a:rPr>
              <a:t>Springs, Wilton &amp; Carlsbad</a:t>
            </a:r>
          </a:p>
        </p:txBody>
      </p:sp>
      <p:pic>
        <p:nvPicPr>
          <p:cNvPr id="10" name="Picture 9">
            <a:extLst>
              <a:ext uri="{FF2B5EF4-FFF2-40B4-BE49-F238E27FC236}">
                <a16:creationId xmlns:a16="http://schemas.microsoft.com/office/drawing/2014/main" id="{3D44C6BC-D18F-DA4F-8A48-3646577BE5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64845" y="4596437"/>
            <a:ext cx="9334500" cy="1638300"/>
          </a:xfrm>
          <a:prstGeom prst="rect">
            <a:avLst/>
          </a:prstGeom>
        </p:spPr>
      </p:pic>
      <p:sp>
        <p:nvSpPr>
          <p:cNvPr id="11" name="Rectangle 10">
            <a:extLst>
              <a:ext uri="{FF2B5EF4-FFF2-40B4-BE49-F238E27FC236}">
                <a16:creationId xmlns:a16="http://schemas.microsoft.com/office/drawing/2014/main" id="{76F62F4B-709B-E54F-8C5B-AB44A712D994}"/>
              </a:ext>
            </a:extLst>
          </p:cNvPr>
          <p:cNvSpPr/>
          <p:nvPr/>
        </p:nvSpPr>
        <p:spPr>
          <a:xfrm>
            <a:off x="2047272" y="5092408"/>
            <a:ext cx="997565" cy="6001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verdana"/>
                <a:ea typeface="+mn-ea"/>
                <a:cs typeface="+mn-cs"/>
              </a:rPr>
              <a:t>$96M</a:t>
            </a:r>
            <a:endParaRPr kumimoji="0" lang="en-US" sz="1500" b="1" i="0" u="none" strike="noStrike" kern="1200" cap="none" spc="0" normalizeH="0" baseline="30000" noProof="0" dirty="0">
              <a:ln>
                <a:noFill/>
              </a:ln>
              <a:solidFill>
                <a:prstClr val="black"/>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lumMod val="50000"/>
                    <a:lumOff val="50000"/>
                  </a:prstClr>
                </a:solidFill>
                <a:effectLst/>
                <a:uLnTx/>
                <a:uFillTx/>
                <a:latin typeface="verdana"/>
                <a:ea typeface="+mn-ea"/>
                <a:cs typeface="+mn-cs"/>
              </a:rPr>
              <a:t>2018 </a:t>
            </a:r>
            <a:r>
              <a:rPr kumimoji="0" lang="en-US" sz="900" b="0" i="0" u="none" strike="noStrike" kern="1200" cap="none" spc="0" normalizeH="0" baseline="0" noProof="0" dirty="0">
                <a:ln>
                  <a:noFill/>
                </a:ln>
                <a:solidFill>
                  <a:prstClr val="black">
                    <a:lumMod val="50000"/>
                    <a:lumOff val="50000"/>
                  </a:prstClr>
                </a:solidFill>
                <a:effectLst/>
                <a:uLnTx/>
                <a:uFillTx/>
                <a:latin typeface="verdana"/>
                <a:ea typeface="+mn-ea"/>
                <a:cs typeface="+mn-cs"/>
              </a:rPr>
              <a:t>Revenue</a:t>
            </a:r>
          </a:p>
        </p:txBody>
      </p:sp>
      <p:sp>
        <p:nvSpPr>
          <p:cNvPr id="12" name="Rectangle 11">
            <a:extLst>
              <a:ext uri="{FF2B5EF4-FFF2-40B4-BE49-F238E27FC236}">
                <a16:creationId xmlns:a16="http://schemas.microsoft.com/office/drawing/2014/main" id="{0BD2D5A0-FED1-6940-A6B4-ABC8E523C832}"/>
              </a:ext>
            </a:extLst>
          </p:cNvPr>
          <p:cNvSpPr/>
          <p:nvPr/>
        </p:nvSpPr>
        <p:spPr>
          <a:xfrm>
            <a:off x="9512987" y="5088928"/>
            <a:ext cx="997565" cy="877163"/>
          </a:xfrm>
          <a:prstGeom prst="rect">
            <a:avLst/>
          </a:prstGeom>
        </p:spPr>
        <p:txBody>
          <a:bodyPr wrap="square">
            <a:spAutoFit/>
          </a:bodyPr>
          <a:lstStyle/>
          <a:p>
            <a:pPr lvl="0" algn="ctr">
              <a:defRPr/>
            </a:pPr>
            <a:r>
              <a:rPr lang="en-US" sz="1500" b="1" dirty="0">
                <a:solidFill>
                  <a:prstClr val="black"/>
                </a:solidFill>
              </a:rPr>
              <a:t>92,000</a:t>
            </a:r>
            <a:endParaRPr lang="en-US" sz="1500" b="1" baseline="30000" dirty="0">
              <a:solidFill>
                <a:prstClr val="black"/>
              </a:solidFill>
            </a:endParaRPr>
          </a:p>
          <a:p>
            <a:pPr lvl="0" algn="ctr">
              <a:defRPr/>
            </a:pPr>
            <a:r>
              <a:rPr lang="en-US" sz="900" dirty="0">
                <a:solidFill>
                  <a:prstClr val="black">
                    <a:lumMod val="50000"/>
                    <a:lumOff val="50000"/>
                  </a:prstClr>
                </a:solidFill>
              </a:rPr>
              <a:t>Trading Partner Maps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dirty="0">
              <a:solidFill>
                <a:prstClr val="black">
                  <a:lumMod val="50000"/>
                  <a:lumOff val="50000"/>
                </a:prst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lumMod val="50000"/>
                  <a:lumOff val="50000"/>
                </a:prstClr>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246B5C6B-5CF6-4B4C-B35D-80527BE35CC4}"/>
              </a:ext>
            </a:extLst>
          </p:cNvPr>
          <p:cNvSpPr/>
          <p:nvPr/>
        </p:nvSpPr>
        <p:spPr>
          <a:xfrm>
            <a:off x="3542316" y="5044837"/>
            <a:ext cx="997565" cy="6001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prstClr val="black"/>
                </a:solidFill>
                <a:effectLst/>
                <a:uLnTx/>
                <a:uFillTx/>
                <a:latin typeface="verdana"/>
                <a:ea typeface="+mn-ea"/>
                <a:cs typeface="+mn-cs"/>
              </a:rPr>
              <a:t>12,000</a:t>
            </a:r>
            <a:endParaRPr kumimoji="0" lang="en-US" sz="1500" b="1" i="0" u="none" strike="noStrike" kern="1200" cap="none" spc="0" normalizeH="0" baseline="30000" noProof="0" dirty="0">
              <a:ln>
                <a:noFill/>
              </a:ln>
              <a:solidFill>
                <a:prstClr val="black"/>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verdana"/>
                <a:ea typeface="+mn-ea"/>
                <a:cs typeface="+mn-cs"/>
              </a:rPr>
              <a:t>Active Customers</a:t>
            </a:r>
          </a:p>
        </p:txBody>
      </p:sp>
      <p:sp>
        <p:nvSpPr>
          <p:cNvPr id="14" name="Rectangle 13">
            <a:extLst>
              <a:ext uri="{FF2B5EF4-FFF2-40B4-BE49-F238E27FC236}">
                <a16:creationId xmlns:a16="http://schemas.microsoft.com/office/drawing/2014/main" id="{95EC4533-8020-1F43-9386-6732184459BE}"/>
              </a:ext>
            </a:extLst>
          </p:cNvPr>
          <p:cNvSpPr/>
          <p:nvPr/>
        </p:nvSpPr>
        <p:spPr>
          <a:xfrm>
            <a:off x="5001455" y="5044837"/>
            <a:ext cx="99756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verdana"/>
                <a:ea typeface="+mn-ea"/>
                <a:cs typeface="+mn-cs"/>
              </a:rPr>
              <a:t>600M</a:t>
            </a:r>
            <a:endParaRPr kumimoji="0" lang="en-US" sz="1500" b="1" i="0" u="none" strike="noStrike" kern="1200" cap="none" spc="0" normalizeH="0" baseline="30000" noProof="0" dirty="0">
              <a:ln>
                <a:noFill/>
              </a:ln>
              <a:solidFill>
                <a:prstClr val="black"/>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verdana"/>
                <a:ea typeface="+mn-ea"/>
                <a:cs typeface="+mn-cs"/>
              </a:rPr>
              <a:t>Transactions</a:t>
            </a:r>
          </a:p>
        </p:txBody>
      </p:sp>
      <p:sp>
        <p:nvSpPr>
          <p:cNvPr id="15" name="Rectangle 14">
            <a:extLst>
              <a:ext uri="{FF2B5EF4-FFF2-40B4-BE49-F238E27FC236}">
                <a16:creationId xmlns:a16="http://schemas.microsoft.com/office/drawing/2014/main" id="{4D2CC935-9038-5A47-93CF-800E53B0B78D}"/>
              </a:ext>
            </a:extLst>
          </p:cNvPr>
          <p:cNvSpPr/>
          <p:nvPr/>
        </p:nvSpPr>
        <p:spPr>
          <a:xfrm>
            <a:off x="7878138" y="5032576"/>
            <a:ext cx="1156019" cy="6001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verdana"/>
                <a:ea typeface="+mn-ea"/>
                <a:cs typeface="+mn-cs"/>
              </a:rPr>
              <a:t>130,000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verdana"/>
                <a:ea typeface="+mn-ea"/>
                <a:cs typeface="+mn-cs"/>
              </a:rPr>
              <a:t>Trade Relationships</a:t>
            </a:r>
          </a:p>
        </p:txBody>
      </p:sp>
      <p:sp>
        <p:nvSpPr>
          <p:cNvPr id="16" name="Rectangle 15">
            <a:extLst>
              <a:ext uri="{FF2B5EF4-FFF2-40B4-BE49-F238E27FC236}">
                <a16:creationId xmlns:a16="http://schemas.microsoft.com/office/drawing/2014/main" id="{79C2B0FC-E394-FB42-A6C5-5F264E4C6452}"/>
              </a:ext>
            </a:extLst>
          </p:cNvPr>
          <p:cNvSpPr/>
          <p:nvPr/>
        </p:nvSpPr>
        <p:spPr>
          <a:xfrm>
            <a:off x="6460595" y="5002777"/>
            <a:ext cx="997565" cy="6001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verdana"/>
                <a:ea typeface="+mn-ea"/>
                <a:cs typeface="+mn-cs"/>
              </a:rPr>
              <a:t>535</a:t>
            </a:r>
            <a:endParaRPr kumimoji="0" lang="en-US" sz="1500" b="1" i="0" u="none" strike="noStrike" kern="1200" cap="none" spc="0" normalizeH="0" baseline="30000" noProof="0" dirty="0">
              <a:ln>
                <a:noFill/>
              </a:ln>
              <a:solidFill>
                <a:prstClr val="black"/>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verdana"/>
                <a:ea typeface="+mn-ea"/>
                <a:cs typeface="+mn-cs"/>
              </a:rPr>
              <a:t>Employees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verdana"/>
                <a:ea typeface="+mn-ea"/>
                <a:cs typeface="+mn-cs"/>
              </a:rPr>
              <a:t>globally</a:t>
            </a:r>
          </a:p>
        </p:txBody>
      </p:sp>
    </p:spTree>
    <p:extLst>
      <p:ext uri="{BB962C8B-B14F-4D97-AF65-F5344CB8AC3E}">
        <p14:creationId xmlns:p14="http://schemas.microsoft.com/office/powerpoint/2010/main" val="81847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08673" cy="1124624"/>
          </a:xfrm>
        </p:spPr>
        <p:txBody>
          <a:bodyPr>
            <a:normAutofit/>
          </a:bodyPr>
          <a:lstStyle/>
          <a:p>
            <a:r>
              <a:rPr lang="en-US" dirty="0" smtClean="0"/>
              <a:t>What’s a Commerce network?</a:t>
            </a:r>
            <a:endParaRPr lang="en-US" dirty="0"/>
          </a:p>
        </p:txBody>
      </p:sp>
      <p:pic>
        <p:nvPicPr>
          <p:cNvPr id="31" name="Picture 30">
            <a:extLst>
              <a:ext uri="{FF2B5EF4-FFF2-40B4-BE49-F238E27FC236}">
                <a16:creationId xmlns:a16="http://schemas.microsoft.com/office/drawing/2014/main" id="{9C511353-6EF9-459A-9FE5-F296D377CA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9137" y="1249143"/>
            <a:ext cx="2286000" cy="552069"/>
          </a:xfrm>
          <a:prstGeom prst="rect">
            <a:avLst/>
          </a:prstGeom>
        </p:spPr>
      </p:pic>
      <p:sp>
        <p:nvSpPr>
          <p:cNvPr id="24" name="TextBox 23">
            <a:extLst>
              <a:ext uri="{FF2B5EF4-FFF2-40B4-BE49-F238E27FC236}">
                <a16:creationId xmlns:a16="http://schemas.microsoft.com/office/drawing/2014/main" id="{68F84C86-7976-4267-8212-94D88E92743C}"/>
              </a:ext>
            </a:extLst>
          </p:cNvPr>
          <p:cNvSpPr txBox="1"/>
          <p:nvPr/>
        </p:nvSpPr>
        <p:spPr>
          <a:xfrm>
            <a:off x="1297769" y="4751695"/>
            <a:ext cx="202370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8BB5"/>
                </a:solidFill>
                <a:effectLst/>
                <a:uLnTx/>
                <a:uFillTx/>
                <a:latin typeface="ITC Avant Garde Std Bk" panose="020B0702020202020204" pitchFamily="34" charset="0"/>
                <a:ea typeface="+mn-ea"/>
                <a:cs typeface="+mn-cs"/>
              </a:rPr>
              <a:t>Trading Community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1A8BB5"/>
                </a:solidFill>
                <a:effectLst/>
                <a:uLnTx/>
                <a:uFillTx/>
                <a:latin typeface="ITC Avant Garde Std Bk" panose="020B0702020202020204" pitchFamily="34" charset="0"/>
                <a:ea typeface="+mn-ea"/>
                <a:cs typeface="+mn-cs"/>
              </a:rPr>
              <a:t>Translation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1A8BB5"/>
                </a:solidFill>
                <a:effectLst/>
                <a:uLnTx/>
                <a:uFillTx/>
                <a:latin typeface="ITC Avant Garde Std Bk" panose="020B0702020202020204" pitchFamily="34" charset="0"/>
                <a:ea typeface="+mn-ea"/>
                <a:cs typeface="+mn-cs"/>
              </a:rPr>
              <a:t>ERP Integrations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1A8BB5"/>
                </a:solidFill>
                <a:effectLst/>
                <a:uLnTx/>
                <a:uFillTx/>
                <a:latin typeface="ITC Avant Garde Std Bk" panose="020B0702020202020204" pitchFamily="34" charset="0"/>
                <a:ea typeface="+mn-ea"/>
                <a:cs typeface="+mn-cs"/>
              </a:rPr>
              <a:t>Order Management</a:t>
            </a:r>
          </a:p>
        </p:txBody>
      </p:sp>
      <p:cxnSp>
        <p:nvCxnSpPr>
          <p:cNvPr id="38" name="Straight Connector 37">
            <a:extLst>
              <a:ext uri="{FF2B5EF4-FFF2-40B4-BE49-F238E27FC236}">
                <a16:creationId xmlns:a16="http://schemas.microsoft.com/office/drawing/2014/main" id="{3238949D-3917-43AE-86FE-6AADF60C3F81}"/>
              </a:ext>
            </a:extLst>
          </p:cNvPr>
          <p:cNvCxnSpPr>
            <a:cxnSpLocks/>
          </p:cNvCxnSpPr>
          <p:nvPr/>
        </p:nvCxnSpPr>
        <p:spPr>
          <a:xfrm flipH="1">
            <a:off x="1290417" y="3372447"/>
            <a:ext cx="9904625" cy="14621"/>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1C17E9FF-651C-4CF2-9D03-B39A4498BAE9}"/>
              </a:ext>
            </a:extLst>
          </p:cNvPr>
          <p:cNvGrpSpPr/>
          <p:nvPr/>
        </p:nvGrpSpPr>
        <p:grpSpPr>
          <a:xfrm>
            <a:off x="9772437" y="2071481"/>
            <a:ext cx="782128" cy="782128"/>
            <a:chOff x="8447758" y="2159422"/>
            <a:chExt cx="782128" cy="782128"/>
          </a:xfrm>
        </p:grpSpPr>
        <p:sp>
          <p:nvSpPr>
            <p:cNvPr id="44" name="Oval 43">
              <a:extLst>
                <a:ext uri="{FF2B5EF4-FFF2-40B4-BE49-F238E27FC236}">
                  <a16:creationId xmlns:a16="http://schemas.microsoft.com/office/drawing/2014/main" id="{BEE3B0B1-BAA4-48EE-978E-4382734B4F81}"/>
                </a:ext>
              </a:extLst>
            </p:cNvPr>
            <p:cNvSpPr/>
            <p:nvPr/>
          </p:nvSpPr>
          <p:spPr>
            <a:xfrm>
              <a:off x="8447758" y="2159422"/>
              <a:ext cx="782128" cy="782128"/>
            </a:xfrm>
            <a:prstGeom prst="ellipse">
              <a:avLst/>
            </a:prstGeom>
            <a:noFill/>
            <a:ln w="76200">
              <a:solidFill>
                <a:srgbClr val="174C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47" name="Picture 46">
              <a:extLst>
                <a:ext uri="{FF2B5EF4-FFF2-40B4-BE49-F238E27FC236}">
                  <a16:creationId xmlns:a16="http://schemas.microsoft.com/office/drawing/2014/main" id="{5AB0B875-23D2-4C5F-B26F-745C59628B6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08909" y="2233653"/>
              <a:ext cx="459825" cy="607160"/>
            </a:xfrm>
            <a:prstGeom prst="rect">
              <a:avLst/>
            </a:prstGeom>
          </p:spPr>
        </p:pic>
      </p:grpSp>
      <p:grpSp>
        <p:nvGrpSpPr>
          <p:cNvPr id="22" name="Group 21">
            <a:extLst>
              <a:ext uri="{FF2B5EF4-FFF2-40B4-BE49-F238E27FC236}">
                <a16:creationId xmlns:a16="http://schemas.microsoft.com/office/drawing/2014/main" id="{1D460957-BC7F-4002-819F-E8C4B95ED877}"/>
              </a:ext>
            </a:extLst>
          </p:cNvPr>
          <p:cNvGrpSpPr/>
          <p:nvPr/>
        </p:nvGrpSpPr>
        <p:grpSpPr>
          <a:xfrm>
            <a:off x="5742615" y="2071481"/>
            <a:ext cx="782128" cy="782128"/>
            <a:chOff x="4721590" y="2159422"/>
            <a:chExt cx="782128" cy="782128"/>
          </a:xfrm>
        </p:grpSpPr>
        <p:sp>
          <p:nvSpPr>
            <p:cNvPr id="42" name="Oval 41">
              <a:extLst>
                <a:ext uri="{FF2B5EF4-FFF2-40B4-BE49-F238E27FC236}">
                  <a16:creationId xmlns:a16="http://schemas.microsoft.com/office/drawing/2014/main" id="{D09356B1-20FF-4EE2-ACB8-4413BB448E2C}"/>
                </a:ext>
              </a:extLst>
            </p:cNvPr>
            <p:cNvSpPr/>
            <p:nvPr/>
          </p:nvSpPr>
          <p:spPr>
            <a:xfrm>
              <a:off x="4721590" y="2159422"/>
              <a:ext cx="782128" cy="782128"/>
            </a:xfrm>
            <a:prstGeom prst="ellipse">
              <a:avLst/>
            </a:prstGeom>
            <a:noFill/>
            <a:ln w="76200">
              <a:solidFill>
                <a:srgbClr val="78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48" name="Picture 47">
              <a:extLst>
                <a:ext uri="{FF2B5EF4-FFF2-40B4-BE49-F238E27FC236}">
                  <a16:creationId xmlns:a16="http://schemas.microsoft.com/office/drawing/2014/main" id="{01F67AF3-31C9-417E-ACD8-970D8363B25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98365" y="2296153"/>
              <a:ext cx="640080" cy="508666"/>
            </a:xfrm>
            <a:prstGeom prst="rect">
              <a:avLst/>
            </a:prstGeom>
          </p:spPr>
        </p:pic>
      </p:grpSp>
      <p:grpSp>
        <p:nvGrpSpPr>
          <p:cNvPr id="26" name="Group 25">
            <a:extLst>
              <a:ext uri="{FF2B5EF4-FFF2-40B4-BE49-F238E27FC236}">
                <a16:creationId xmlns:a16="http://schemas.microsoft.com/office/drawing/2014/main" id="{035ACA93-8BFD-4AB7-A4BD-C699CD52DE2D}"/>
              </a:ext>
            </a:extLst>
          </p:cNvPr>
          <p:cNvGrpSpPr/>
          <p:nvPr/>
        </p:nvGrpSpPr>
        <p:grpSpPr>
          <a:xfrm>
            <a:off x="7757526" y="2071481"/>
            <a:ext cx="782128" cy="782128"/>
            <a:chOff x="6584674" y="2159422"/>
            <a:chExt cx="782128" cy="782128"/>
          </a:xfrm>
        </p:grpSpPr>
        <p:sp>
          <p:nvSpPr>
            <p:cNvPr id="43" name="Oval 42">
              <a:extLst>
                <a:ext uri="{FF2B5EF4-FFF2-40B4-BE49-F238E27FC236}">
                  <a16:creationId xmlns:a16="http://schemas.microsoft.com/office/drawing/2014/main" id="{AFFD52D0-5451-421F-A370-58328B9987BB}"/>
                </a:ext>
              </a:extLst>
            </p:cNvPr>
            <p:cNvSpPr/>
            <p:nvPr/>
          </p:nvSpPr>
          <p:spPr>
            <a:xfrm>
              <a:off x="6584674" y="2159422"/>
              <a:ext cx="782128" cy="782128"/>
            </a:xfrm>
            <a:prstGeom prst="ellipse">
              <a:avLst/>
            </a:prstGeom>
            <a:noFill/>
            <a:ln w="76200">
              <a:solidFill>
                <a:srgbClr val="0CB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49" name="Picture 48">
              <a:extLst>
                <a:ext uri="{FF2B5EF4-FFF2-40B4-BE49-F238E27FC236}">
                  <a16:creationId xmlns:a16="http://schemas.microsoft.com/office/drawing/2014/main" id="{03605983-608B-4DF4-928F-A24A6D0680E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55698" y="2275906"/>
              <a:ext cx="640080" cy="549159"/>
            </a:xfrm>
            <a:prstGeom prst="rect">
              <a:avLst/>
            </a:prstGeom>
          </p:spPr>
        </p:pic>
      </p:grpSp>
      <p:grpSp>
        <p:nvGrpSpPr>
          <p:cNvPr id="18" name="Group 17">
            <a:extLst>
              <a:ext uri="{FF2B5EF4-FFF2-40B4-BE49-F238E27FC236}">
                <a16:creationId xmlns:a16="http://schemas.microsoft.com/office/drawing/2014/main" id="{AA76F71F-E682-4785-973F-4A4C3A9370CB}"/>
              </a:ext>
            </a:extLst>
          </p:cNvPr>
          <p:cNvGrpSpPr/>
          <p:nvPr/>
        </p:nvGrpSpPr>
        <p:grpSpPr>
          <a:xfrm>
            <a:off x="3727704" y="2071481"/>
            <a:ext cx="782128" cy="782128"/>
            <a:chOff x="2858506" y="2159422"/>
            <a:chExt cx="782128" cy="782128"/>
          </a:xfrm>
        </p:grpSpPr>
        <p:sp>
          <p:nvSpPr>
            <p:cNvPr id="37" name="Oval 36">
              <a:extLst>
                <a:ext uri="{FF2B5EF4-FFF2-40B4-BE49-F238E27FC236}">
                  <a16:creationId xmlns:a16="http://schemas.microsoft.com/office/drawing/2014/main" id="{4622FBC4-BDCB-478D-9B11-256ABEBE5499}"/>
                </a:ext>
              </a:extLst>
            </p:cNvPr>
            <p:cNvSpPr/>
            <p:nvPr/>
          </p:nvSpPr>
          <p:spPr>
            <a:xfrm>
              <a:off x="2858506" y="2159422"/>
              <a:ext cx="782128" cy="782128"/>
            </a:xfrm>
            <a:prstGeom prst="ellipse">
              <a:avLst/>
            </a:prstGeom>
            <a:noFill/>
            <a:ln w="76200">
              <a:solidFill>
                <a:srgbClr val="0CB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50" name="Picture 49">
              <a:extLst>
                <a:ext uri="{FF2B5EF4-FFF2-40B4-BE49-F238E27FC236}">
                  <a16:creationId xmlns:a16="http://schemas.microsoft.com/office/drawing/2014/main" id="{FE5F0054-0365-40A3-81F1-EEB69F03A986}"/>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35281" y="2233653"/>
              <a:ext cx="640080" cy="634478"/>
            </a:xfrm>
            <a:prstGeom prst="rect">
              <a:avLst/>
            </a:prstGeom>
          </p:spPr>
        </p:pic>
      </p:grpSp>
      <p:sp>
        <p:nvSpPr>
          <p:cNvPr id="52" name="TextBox 51">
            <a:extLst>
              <a:ext uri="{FF2B5EF4-FFF2-40B4-BE49-F238E27FC236}">
                <a16:creationId xmlns:a16="http://schemas.microsoft.com/office/drawing/2014/main" id="{F3B0A5EC-CC64-44C1-B56F-50D80B895C5D}"/>
              </a:ext>
            </a:extLst>
          </p:cNvPr>
          <p:cNvSpPr txBox="1"/>
          <p:nvPr/>
        </p:nvSpPr>
        <p:spPr>
          <a:xfrm>
            <a:off x="7610873" y="2899864"/>
            <a:ext cx="107952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cap="small" dirty="0" smtClean="0">
                <a:solidFill>
                  <a:srgbClr val="0CB7BE"/>
                </a:solidFill>
                <a:latin typeface="ITC Avant Garde Std Bk" panose="020B0702020202020204" pitchFamily="34" charset="0"/>
              </a:rPr>
              <a:t>inventory</a:t>
            </a:r>
            <a:endParaRPr kumimoji="0" lang="en-US" sz="1600" b="0" i="0" u="none" strike="noStrike" kern="1200" cap="small" spc="0" normalizeH="0" baseline="0" noProof="0" dirty="0">
              <a:ln>
                <a:noFill/>
              </a:ln>
              <a:solidFill>
                <a:srgbClr val="0CB7BE"/>
              </a:solidFill>
              <a:effectLst/>
              <a:uLnTx/>
              <a:uFillTx/>
              <a:latin typeface="ITC Avant Garde Std Bk" panose="020B0702020202020204" pitchFamily="34" charset="0"/>
              <a:ea typeface="+mn-ea"/>
              <a:cs typeface="+mn-cs"/>
            </a:endParaRPr>
          </a:p>
        </p:txBody>
      </p:sp>
      <p:sp>
        <p:nvSpPr>
          <p:cNvPr id="53" name="TextBox 52">
            <a:extLst>
              <a:ext uri="{FF2B5EF4-FFF2-40B4-BE49-F238E27FC236}">
                <a16:creationId xmlns:a16="http://schemas.microsoft.com/office/drawing/2014/main" id="{349611FC-1955-4713-9B18-D4E5CB3DD4C0}"/>
              </a:ext>
            </a:extLst>
          </p:cNvPr>
          <p:cNvSpPr txBox="1"/>
          <p:nvPr/>
        </p:nvSpPr>
        <p:spPr>
          <a:xfrm>
            <a:off x="9585670" y="2899864"/>
            <a:ext cx="115288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small" spc="0" normalizeH="0" baseline="0" noProof="0" dirty="0">
                <a:ln>
                  <a:noFill/>
                </a:ln>
                <a:solidFill>
                  <a:srgbClr val="174C73"/>
                </a:solidFill>
                <a:effectLst/>
                <a:uLnTx/>
                <a:uFillTx/>
                <a:latin typeface="ITC Avant Garde Std Bk" panose="020B0702020202020204" pitchFamily="34" charset="0"/>
                <a:ea typeface="+mn-ea"/>
                <a:cs typeface="+mn-cs"/>
              </a:rPr>
              <a:t>Fulfillment</a:t>
            </a:r>
          </a:p>
        </p:txBody>
      </p:sp>
      <p:grpSp>
        <p:nvGrpSpPr>
          <p:cNvPr id="10" name="Group 9">
            <a:extLst>
              <a:ext uri="{FF2B5EF4-FFF2-40B4-BE49-F238E27FC236}">
                <a16:creationId xmlns:a16="http://schemas.microsoft.com/office/drawing/2014/main" id="{111A8451-764E-45A0-847E-9CD60A6C954D}"/>
              </a:ext>
            </a:extLst>
          </p:cNvPr>
          <p:cNvGrpSpPr/>
          <p:nvPr/>
        </p:nvGrpSpPr>
        <p:grpSpPr>
          <a:xfrm>
            <a:off x="1890794" y="2071481"/>
            <a:ext cx="782128" cy="782128"/>
            <a:chOff x="656113" y="2159422"/>
            <a:chExt cx="782128" cy="782128"/>
          </a:xfrm>
        </p:grpSpPr>
        <p:sp>
          <p:nvSpPr>
            <p:cNvPr id="33" name="Oval 32">
              <a:extLst>
                <a:ext uri="{FF2B5EF4-FFF2-40B4-BE49-F238E27FC236}">
                  <a16:creationId xmlns:a16="http://schemas.microsoft.com/office/drawing/2014/main" id="{5A2E18EF-6BD3-4478-B6A1-4E4EA5054B6B}"/>
                </a:ext>
              </a:extLst>
            </p:cNvPr>
            <p:cNvSpPr/>
            <p:nvPr/>
          </p:nvSpPr>
          <p:spPr>
            <a:xfrm>
              <a:off x="656113" y="2159422"/>
              <a:ext cx="782128" cy="782128"/>
            </a:xfrm>
            <a:prstGeom prst="ellipse">
              <a:avLst/>
            </a:prstGeom>
            <a:noFill/>
            <a:ln w="76200">
              <a:solidFill>
                <a:srgbClr val="1A8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46" name="Picture 45">
              <a:extLst>
                <a:ext uri="{FF2B5EF4-FFF2-40B4-BE49-F238E27FC236}">
                  <a16:creationId xmlns:a16="http://schemas.microsoft.com/office/drawing/2014/main" id="{DEC858AD-27CE-4E48-8B57-BD5A88E16CE7}"/>
                </a:ext>
              </a:extLst>
            </p:cNvPr>
            <p:cNvPicPr>
              <a:picLocks noChangeAspect="1"/>
            </p:cNvPicPr>
            <p:nvPr/>
          </p:nvPicPr>
          <p:blipFill>
            <a:blip r:embed="rId8"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727137" y="2222300"/>
              <a:ext cx="640080" cy="640080"/>
            </a:xfrm>
            <a:prstGeom prst="rect">
              <a:avLst/>
            </a:prstGeom>
          </p:spPr>
        </p:pic>
      </p:grpSp>
      <p:sp>
        <p:nvSpPr>
          <p:cNvPr id="55" name="TextBox 54">
            <a:extLst>
              <a:ext uri="{FF2B5EF4-FFF2-40B4-BE49-F238E27FC236}">
                <a16:creationId xmlns:a16="http://schemas.microsoft.com/office/drawing/2014/main" id="{B0BD069A-1347-4B22-9A8F-7DBB9A398AAD}"/>
              </a:ext>
            </a:extLst>
          </p:cNvPr>
          <p:cNvSpPr txBox="1"/>
          <p:nvPr/>
        </p:nvSpPr>
        <p:spPr>
          <a:xfrm>
            <a:off x="1827246" y="2899864"/>
            <a:ext cx="90922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small" spc="0" normalizeH="0" baseline="0" noProof="0" dirty="0">
                <a:ln>
                  <a:noFill/>
                </a:ln>
                <a:solidFill>
                  <a:srgbClr val="1A8BB5"/>
                </a:solidFill>
                <a:effectLst/>
                <a:uLnTx/>
                <a:uFillTx/>
                <a:latin typeface="ITC Avant Garde Std Bk" panose="020B0702020202020204" pitchFamily="34" charset="0"/>
                <a:ea typeface="+mn-ea"/>
                <a:cs typeface="+mn-cs"/>
              </a:rPr>
              <a:t>Trading</a:t>
            </a:r>
          </a:p>
        </p:txBody>
      </p:sp>
      <p:sp>
        <p:nvSpPr>
          <p:cNvPr id="56" name="TextBox 55">
            <a:extLst>
              <a:ext uri="{FF2B5EF4-FFF2-40B4-BE49-F238E27FC236}">
                <a16:creationId xmlns:a16="http://schemas.microsoft.com/office/drawing/2014/main" id="{B326CEBD-45C9-40F2-BA28-14C9E3AAF4FD}"/>
              </a:ext>
            </a:extLst>
          </p:cNvPr>
          <p:cNvSpPr txBox="1"/>
          <p:nvPr/>
        </p:nvSpPr>
        <p:spPr>
          <a:xfrm>
            <a:off x="3352861" y="2899864"/>
            <a:ext cx="1564980"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small" spc="0" normalizeH="0" baseline="0" noProof="0" dirty="0">
                <a:ln>
                  <a:noFill/>
                </a:ln>
                <a:solidFill>
                  <a:srgbClr val="0CB7BE"/>
                </a:solidFill>
                <a:effectLst/>
                <a:uLnTx/>
                <a:uFillTx/>
                <a:latin typeface="ITC Avant Garde Std Bk" panose="020B0702020202020204" pitchFamily="34" charset="0"/>
                <a:ea typeface="+mn-ea"/>
                <a:cs typeface="+mn-cs"/>
              </a:rPr>
              <a:t>Collaboration</a:t>
            </a:r>
          </a:p>
        </p:txBody>
      </p:sp>
      <p:sp>
        <p:nvSpPr>
          <p:cNvPr id="57" name="TextBox 56">
            <a:extLst>
              <a:ext uri="{FF2B5EF4-FFF2-40B4-BE49-F238E27FC236}">
                <a16:creationId xmlns:a16="http://schemas.microsoft.com/office/drawing/2014/main" id="{DC1C969D-6E26-4034-AA01-93F7CB6674B3}"/>
              </a:ext>
            </a:extLst>
          </p:cNvPr>
          <p:cNvSpPr txBox="1"/>
          <p:nvPr/>
        </p:nvSpPr>
        <p:spPr>
          <a:xfrm>
            <a:off x="5545953" y="2899864"/>
            <a:ext cx="117545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small" spc="0" normalizeH="0" baseline="0" noProof="0" dirty="0">
                <a:ln>
                  <a:noFill/>
                </a:ln>
                <a:solidFill>
                  <a:srgbClr val="788C8C"/>
                </a:solidFill>
                <a:effectLst/>
                <a:uLnTx/>
                <a:uFillTx/>
                <a:latin typeface="ITC Avant Garde Std Bk" panose="020B0702020202020204" pitchFamily="34" charset="0"/>
                <a:ea typeface="+mn-ea"/>
                <a:cs typeface="+mn-cs"/>
              </a:rPr>
              <a:t>Commerce</a:t>
            </a:r>
          </a:p>
        </p:txBody>
      </p:sp>
      <p:pic>
        <p:nvPicPr>
          <p:cNvPr id="58" name="Picture 57">
            <a:extLst>
              <a:ext uri="{FF2B5EF4-FFF2-40B4-BE49-F238E27FC236}">
                <a16:creationId xmlns:a16="http://schemas.microsoft.com/office/drawing/2014/main" id="{67847336-9E71-47B4-8718-D5F9F7C3F499}"/>
              </a:ext>
            </a:extLst>
          </p:cNvPr>
          <p:cNvPicPr>
            <a:picLocks noChangeAspect="1"/>
          </p:cNvPicPr>
          <p:nvPr/>
        </p:nvPicPr>
        <p:blipFill rotWithShape="1">
          <a:blip r:embed="rId9"/>
          <a:srcRect t="6946"/>
          <a:stretch/>
        </p:blipFill>
        <p:spPr>
          <a:xfrm>
            <a:off x="1478693" y="3527848"/>
            <a:ext cx="1542744" cy="957056"/>
          </a:xfrm>
          <a:prstGeom prst="rect">
            <a:avLst/>
          </a:prstGeom>
        </p:spPr>
      </p:pic>
      <p:sp>
        <p:nvSpPr>
          <p:cNvPr id="61" name="TextBox 60">
            <a:extLst>
              <a:ext uri="{FF2B5EF4-FFF2-40B4-BE49-F238E27FC236}">
                <a16:creationId xmlns:a16="http://schemas.microsoft.com/office/drawing/2014/main" id="{13420504-D765-4CD6-BC50-4551826F35F3}"/>
              </a:ext>
            </a:extLst>
          </p:cNvPr>
          <p:cNvSpPr txBox="1"/>
          <p:nvPr/>
        </p:nvSpPr>
        <p:spPr>
          <a:xfrm>
            <a:off x="3317695" y="4751695"/>
            <a:ext cx="180445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8BB5"/>
                </a:solidFill>
                <a:effectLst/>
                <a:uLnTx/>
                <a:uFillTx/>
                <a:latin typeface="ITC Avant Garde Std Bk" panose="020B0702020202020204" pitchFamily="34" charset="0"/>
                <a:ea typeface="+mn-ea"/>
                <a:cs typeface="+mn-cs"/>
              </a:rPr>
              <a:t>Procure to Pay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8BB5"/>
                </a:solidFill>
                <a:effectLst/>
                <a:uLnTx/>
                <a:uFillTx/>
                <a:latin typeface="ITC Avant Garde Std Bk" panose="020B0702020202020204" pitchFamily="34" charset="0"/>
                <a:ea typeface="+mn-ea"/>
                <a:cs typeface="+mn-cs"/>
              </a:rPr>
              <a:t>Supplier Portal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1A8BB5"/>
                </a:solidFill>
                <a:effectLst/>
                <a:uLnTx/>
                <a:uFillTx/>
                <a:latin typeface="ITC Avant Garde Std Bk" panose="020B0702020202020204" pitchFamily="34" charset="0"/>
                <a:ea typeface="+mn-ea"/>
                <a:cs typeface="+mn-cs"/>
              </a:rPr>
              <a:t>e-Invoicing</a:t>
            </a:r>
            <a:endParaRPr kumimoji="0" lang="en-US" sz="1400" b="0" i="0" u="none" strike="noStrike" kern="1200" cap="none" spc="0" normalizeH="0" baseline="0" noProof="0" dirty="0">
              <a:ln>
                <a:noFill/>
              </a:ln>
              <a:solidFill>
                <a:srgbClr val="1A8BB5"/>
              </a:solidFill>
              <a:effectLst/>
              <a:uLnTx/>
              <a:uFillTx/>
              <a:latin typeface="ITC Avant Garde Std Bk" panose="020B07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8BB5"/>
                </a:solidFill>
                <a:effectLst/>
                <a:uLnTx/>
                <a:uFillTx/>
                <a:latin typeface="ITC Avant Garde Std Bk" panose="020B0702020202020204" pitchFamily="34" charset="0"/>
                <a:ea typeface="+mn-ea"/>
                <a:cs typeface="+mn-cs"/>
              </a:rPr>
              <a:t>DropShip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CB7BE"/>
              </a:solidFill>
              <a:effectLst/>
              <a:uLnTx/>
              <a:uFillTx/>
              <a:latin typeface="ITC Avant Garde Std Bk" panose="020B0702020202020204" pitchFamily="34" charset="0"/>
              <a:ea typeface="+mn-ea"/>
              <a:cs typeface="+mn-cs"/>
            </a:endParaRPr>
          </a:p>
        </p:txBody>
      </p:sp>
      <p:sp>
        <p:nvSpPr>
          <p:cNvPr id="62" name="TextBox 61">
            <a:extLst>
              <a:ext uri="{FF2B5EF4-FFF2-40B4-BE49-F238E27FC236}">
                <a16:creationId xmlns:a16="http://schemas.microsoft.com/office/drawing/2014/main" id="{237DBEB1-7946-41D9-B543-42EF46E874AB}"/>
              </a:ext>
            </a:extLst>
          </p:cNvPr>
          <p:cNvSpPr txBox="1"/>
          <p:nvPr/>
        </p:nvSpPr>
        <p:spPr>
          <a:xfrm>
            <a:off x="5095286" y="4760953"/>
            <a:ext cx="217370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8BB5"/>
                </a:solidFill>
                <a:effectLst/>
                <a:uLnTx/>
                <a:uFillTx/>
                <a:latin typeface="ITC Avant Garde Std Bk" panose="020B0702020202020204" pitchFamily="34" charset="0"/>
                <a:ea typeface="+mn-ea"/>
                <a:cs typeface="+mn-cs"/>
              </a:rPr>
              <a:t>Storefronts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1A8BB5"/>
                </a:solidFill>
                <a:effectLst/>
                <a:uLnTx/>
                <a:uFillTx/>
                <a:latin typeface="ITC Avant Garde Std Bk" panose="020B0702020202020204" pitchFamily="34" charset="0"/>
                <a:ea typeface="+mn-ea"/>
                <a:cs typeface="+mn-cs"/>
              </a:rPr>
              <a:t>Mobile POS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rgbClr val="1A8BB5"/>
                </a:solidFill>
                <a:latin typeface="ITC Avant Garde Std Bk" panose="020B0702020202020204" pitchFamily="34" charset="0"/>
              </a:rPr>
              <a:t>Email Order Integration</a:t>
            </a:r>
            <a:endParaRPr kumimoji="0" lang="en-US" sz="1400" b="0" i="0" u="none" strike="noStrike" kern="1200" cap="none" spc="0" normalizeH="0" baseline="0" noProof="0" dirty="0">
              <a:ln>
                <a:noFill/>
              </a:ln>
              <a:solidFill>
                <a:srgbClr val="1A8BB5"/>
              </a:solidFill>
              <a:effectLst/>
              <a:uLnTx/>
              <a:uFillTx/>
              <a:latin typeface="ITC Avant Garde Std Bk" panose="020B07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8BB5"/>
                </a:solidFill>
                <a:effectLst/>
                <a:uLnTx/>
                <a:uFillTx/>
                <a:latin typeface="ITC Avant Garde Std Bk" panose="020B0702020202020204" pitchFamily="34" charset="0"/>
                <a:ea typeface="+mn-ea"/>
                <a:cs typeface="+mn-cs"/>
              </a:rPr>
              <a:t>Marketplace Channels</a:t>
            </a:r>
          </a:p>
        </p:txBody>
      </p:sp>
      <p:pic>
        <p:nvPicPr>
          <p:cNvPr id="29" name="Picture 28">
            <a:extLst>
              <a:ext uri="{FF2B5EF4-FFF2-40B4-BE49-F238E27FC236}">
                <a16:creationId xmlns:a16="http://schemas.microsoft.com/office/drawing/2014/main" id="{4610F031-5FF7-40E6-8707-87AD29F5D6D9}"/>
              </a:ext>
            </a:extLst>
          </p:cNvPr>
          <p:cNvPicPr>
            <a:picLocks noChangeAspect="1"/>
          </p:cNvPicPr>
          <p:nvPr/>
        </p:nvPicPr>
        <p:blipFill rotWithShape="1">
          <a:blip r:embed="rId10"/>
          <a:srcRect t="7380"/>
          <a:stretch/>
        </p:blipFill>
        <p:spPr>
          <a:xfrm>
            <a:off x="5388361" y="3543129"/>
            <a:ext cx="1542744" cy="952598"/>
          </a:xfrm>
          <a:prstGeom prst="rect">
            <a:avLst/>
          </a:prstGeom>
        </p:spPr>
      </p:pic>
      <p:sp>
        <p:nvSpPr>
          <p:cNvPr id="63" name="TextBox 62">
            <a:extLst>
              <a:ext uri="{FF2B5EF4-FFF2-40B4-BE49-F238E27FC236}">
                <a16:creationId xmlns:a16="http://schemas.microsoft.com/office/drawing/2014/main" id="{BB26C151-6C90-4203-9658-68E8D4268DBE}"/>
              </a:ext>
            </a:extLst>
          </p:cNvPr>
          <p:cNvSpPr txBox="1"/>
          <p:nvPr/>
        </p:nvSpPr>
        <p:spPr>
          <a:xfrm>
            <a:off x="7201082" y="4901164"/>
            <a:ext cx="196729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rgbClr val="1A8BB5"/>
                </a:solidFill>
                <a:latin typeface="ITC Avant Garde Std Bk" panose="020B0702020202020204" pitchFamily="34" charset="0"/>
              </a:rPr>
              <a:t>Product Information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1A8BB5"/>
                </a:solidFill>
                <a:effectLst/>
                <a:uLnTx/>
                <a:uFillTx/>
                <a:latin typeface="ITC Avant Garde Std Bk" panose="020B0702020202020204" pitchFamily="34" charset="0"/>
                <a:ea typeface="+mn-ea"/>
                <a:cs typeface="+mn-cs"/>
              </a:rPr>
              <a:t>VMI</a:t>
            </a:r>
            <a:endParaRPr kumimoji="0" lang="en-US" sz="1400" b="0" i="0" u="none" strike="noStrike" kern="1200" cap="none" spc="0" normalizeH="0" baseline="0" noProof="0" dirty="0">
              <a:ln>
                <a:noFill/>
              </a:ln>
              <a:solidFill>
                <a:srgbClr val="1A8BB5"/>
              </a:solidFill>
              <a:effectLst/>
              <a:uLnTx/>
              <a:uFillTx/>
              <a:latin typeface="ITC Avant Garde Std Bk" panose="020B0702020202020204" pitchFamily="34" charset="0"/>
              <a:ea typeface="+mn-ea"/>
              <a:cs typeface="+mn-cs"/>
            </a:endParaRPr>
          </a:p>
        </p:txBody>
      </p:sp>
      <p:pic>
        <p:nvPicPr>
          <p:cNvPr id="64" name="Picture 63">
            <a:extLst>
              <a:ext uri="{FF2B5EF4-FFF2-40B4-BE49-F238E27FC236}">
                <a16:creationId xmlns:a16="http://schemas.microsoft.com/office/drawing/2014/main" id="{E371B682-28B8-4BD5-9D9E-24F57DC5FEA1}"/>
              </a:ext>
            </a:extLst>
          </p:cNvPr>
          <p:cNvPicPr>
            <a:picLocks noChangeAspect="1"/>
          </p:cNvPicPr>
          <p:nvPr/>
        </p:nvPicPr>
        <p:blipFill rotWithShape="1">
          <a:blip r:embed="rId11"/>
          <a:srcRect t="7127"/>
          <a:stretch/>
        </p:blipFill>
        <p:spPr>
          <a:xfrm>
            <a:off x="7426256" y="3536761"/>
            <a:ext cx="1542744" cy="955186"/>
          </a:xfrm>
          <a:prstGeom prst="rect">
            <a:avLst/>
          </a:prstGeom>
        </p:spPr>
      </p:pic>
      <p:sp>
        <p:nvSpPr>
          <p:cNvPr id="65" name="TextBox 64">
            <a:extLst>
              <a:ext uri="{FF2B5EF4-FFF2-40B4-BE49-F238E27FC236}">
                <a16:creationId xmlns:a16="http://schemas.microsoft.com/office/drawing/2014/main" id="{E994C191-75C8-4E7F-813B-32AB259BAA04}"/>
              </a:ext>
            </a:extLst>
          </p:cNvPr>
          <p:cNvSpPr txBox="1"/>
          <p:nvPr/>
        </p:nvSpPr>
        <p:spPr>
          <a:xfrm>
            <a:off x="9195778" y="4838981"/>
            <a:ext cx="196665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8BB5"/>
                </a:solidFill>
                <a:effectLst/>
                <a:uLnTx/>
                <a:uFillTx/>
                <a:latin typeface="ITC Avant Garde Std Bk" panose="020B0702020202020204" pitchFamily="34" charset="0"/>
                <a:ea typeface="+mn-ea"/>
                <a:cs typeface="+mn-cs"/>
              </a:rPr>
              <a:t>Cartonization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8BB5"/>
                </a:solidFill>
                <a:effectLst/>
                <a:uLnTx/>
                <a:uFillTx/>
                <a:latin typeface="ITC Avant Garde Std Bk" panose="020B0702020202020204" pitchFamily="34" charset="0"/>
                <a:ea typeface="+mn-ea"/>
                <a:cs typeface="+mn-cs"/>
              </a:rPr>
              <a:t>Packing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8BB5"/>
                </a:solidFill>
                <a:effectLst/>
                <a:uLnTx/>
                <a:uFillTx/>
                <a:latin typeface="ITC Avant Garde Std Bk" panose="020B0702020202020204" pitchFamily="34" charset="0"/>
                <a:ea typeface="+mn-ea"/>
                <a:cs typeface="+mn-cs"/>
              </a:rPr>
              <a:t>Multi-carrier</a:t>
            </a:r>
          </a:p>
        </p:txBody>
      </p:sp>
      <p:cxnSp>
        <p:nvCxnSpPr>
          <p:cNvPr id="68" name="Straight Connector 67">
            <a:extLst>
              <a:ext uri="{FF2B5EF4-FFF2-40B4-BE49-F238E27FC236}">
                <a16:creationId xmlns:a16="http://schemas.microsoft.com/office/drawing/2014/main" id="{7505872B-01AC-4562-9096-F32E512C5950}"/>
              </a:ext>
            </a:extLst>
          </p:cNvPr>
          <p:cNvCxnSpPr>
            <a:cxnSpLocks/>
          </p:cNvCxnSpPr>
          <p:nvPr/>
        </p:nvCxnSpPr>
        <p:spPr>
          <a:xfrm flipH="1">
            <a:off x="1276714" y="4648008"/>
            <a:ext cx="9918328" cy="20374"/>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245CFD06-C82E-4E63-AA66-E2D81CAB1C07}"/>
              </a:ext>
            </a:extLst>
          </p:cNvPr>
          <p:cNvPicPr>
            <a:picLocks noChangeAspect="1"/>
          </p:cNvPicPr>
          <p:nvPr/>
        </p:nvPicPr>
        <p:blipFill rotWithShape="1">
          <a:blip r:embed="rId12"/>
          <a:srcRect t="7205"/>
          <a:stretch/>
        </p:blipFill>
        <p:spPr>
          <a:xfrm>
            <a:off x="9381401" y="3556212"/>
            <a:ext cx="1542744" cy="954393"/>
          </a:xfrm>
          <a:prstGeom prst="rect">
            <a:avLst/>
          </a:prstGeom>
        </p:spPr>
      </p:pic>
      <p:pic>
        <p:nvPicPr>
          <p:cNvPr id="59" name="Picture 2">
            <a:extLst>
              <a:ext uri="{FF2B5EF4-FFF2-40B4-BE49-F238E27FC236}">
                <a16:creationId xmlns:a16="http://schemas.microsoft.com/office/drawing/2014/main" id="{8CC0F480-DDB7-4F86-ACC8-7EA62C219BF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27797" y="3536013"/>
            <a:ext cx="1371942" cy="958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1" name="Straight Connector 50">
            <a:extLst>
              <a:ext uri="{FF2B5EF4-FFF2-40B4-BE49-F238E27FC236}">
                <a16:creationId xmlns:a16="http://schemas.microsoft.com/office/drawing/2014/main" id="{7505872B-01AC-4562-9096-F32E512C5950}"/>
              </a:ext>
            </a:extLst>
          </p:cNvPr>
          <p:cNvCxnSpPr>
            <a:cxnSpLocks/>
          </p:cNvCxnSpPr>
          <p:nvPr/>
        </p:nvCxnSpPr>
        <p:spPr>
          <a:xfrm flipH="1">
            <a:off x="1277717" y="5790292"/>
            <a:ext cx="9918328" cy="20374"/>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52D6F5E-6659-4DE6-9DCD-972D97A3FD98}"/>
              </a:ext>
            </a:extLst>
          </p:cNvPr>
          <p:cNvCxnSpPr/>
          <p:nvPr/>
        </p:nvCxnSpPr>
        <p:spPr>
          <a:xfrm>
            <a:off x="11195042" y="3369314"/>
            <a:ext cx="0" cy="2420978"/>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52D6F5E-6659-4DE6-9DCD-972D97A3FD98}"/>
              </a:ext>
            </a:extLst>
          </p:cNvPr>
          <p:cNvCxnSpPr/>
          <p:nvPr/>
        </p:nvCxnSpPr>
        <p:spPr>
          <a:xfrm>
            <a:off x="1276714" y="3380999"/>
            <a:ext cx="0" cy="2429667"/>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52D6F5E-6659-4DE6-9DCD-972D97A3FD98}"/>
              </a:ext>
            </a:extLst>
          </p:cNvPr>
          <p:cNvCxnSpPr/>
          <p:nvPr/>
        </p:nvCxnSpPr>
        <p:spPr>
          <a:xfrm>
            <a:off x="3321475" y="3393507"/>
            <a:ext cx="0" cy="2429667"/>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52D6F5E-6659-4DE6-9DCD-972D97A3FD98}"/>
              </a:ext>
            </a:extLst>
          </p:cNvPr>
          <p:cNvCxnSpPr/>
          <p:nvPr/>
        </p:nvCxnSpPr>
        <p:spPr>
          <a:xfrm>
            <a:off x="5137733" y="3369314"/>
            <a:ext cx="0" cy="2429667"/>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52D6F5E-6659-4DE6-9DCD-972D97A3FD98}"/>
              </a:ext>
            </a:extLst>
          </p:cNvPr>
          <p:cNvCxnSpPr/>
          <p:nvPr/>
        </p:nvCxnSpPr>
        <p:spPr>
          <a:xfrm>
            <a:off x="7188017" y="3393507"/>
            <a:ext cx="0" cy="2429667"/>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52D6F5E-6659-4DE6-9DCD-972D97A3FD98}"/>
              </a:ext>
            </a:extLst>
          </p:cNvPr>
          <p:cNvCxnSpPr/>
          <p:nvPr/>
        </p:nvCxnSpPr>
        <p:spPr>
          <a:xfrm>
            <a:off x="9182075" y="3360625"/>
            <a:ext cx="0" cy="2429667"/>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56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alex and ani logo transparent">
            <a:extLst>
              <a:ext uri="{FF2B5EF4-FFF2-40B4-BE49-F238E27FC236}">
                <a16:creationId xmlns:a16="http://schemas.microsoft.com/office/drawing/2014/main" id="{E4342F44-3999-469D-830E-E8B4C98E5F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7139" y="5148754"/>
            <a:ext cx="1097280" cy="5486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Large, Diverse Customer Base</a:t>
            </a:r>
          </a:p>
        </p:txBody>
      </p:sp>
      <p:cxnSp>
        <p:nvCxnSpPr>
          <p:cNvPr id="5" name="Straight Connector 4"/>
          <p:cNvCxnSpPr/>
          <p:nvPr/>
        </p:nvCxnSpPr>
        <p:spPr>
          <a:xfrm>
            <a:off x="2616973" y="1413758"/>
            <a:ext cx="0" cy="4784822"/>
          </a:xfrm>
          <a:prstGeom prst="line">
            <a:avLst/>
          </a:prstGeom>
          <a:ln w="9525">
            <a:solidFill>
              <a:schemeClr val="tx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Content Placeholder 4"/>
          <p:cNvSpPr txBox="1">
            <a:spLocks/>
          </p:cNvSpPr>
          <p:nvPr>
            <p:custDataLst>
              <p:tags r:id="rId1"/>
            </p:custDataLst>
          </p:nvPr>
        </p:nvSpPr>
        <p:spPr>
          <a:xfrm>
            <a:off x="578474" y="1796455"/>
            <a:ext cx="2110828" cy="651467"/>
          </a:xfrm>
          <a:prstGeom prst="rect">
            <a:avLst/>
          </a:prstGeom>
        </p:spPr>
        <p:txBody>
          <a:bodyPr vert="horz" lIns="0" tIns="0" rIns="0" bIns="0" rtlCol="0" anchor="ctr">
            <a:noAutofit/>
          </a:bodyPr>
          <a:lstStyle>
            <a:lvl1pPr marL="228600" indent="-228600" algn="l" defTabSz="914164" rtl="0" eaLnBrk="1" latinLnBrk="0" hangingPunct="1">
              <a:lnSpc>
                <a:spcPct val="100000"/>
              </a:lnSpc>
              <a:spcBef>
                <a:spcPts val="1000"/>
              </a:spcBef>
              <a:buClr>
                <a:schemeClr val="accent2"/>
              </a:buClr>
              <a:buFont typeface="Wingdings" pitchFamily="2" charset="2"/>
              <a:buChar char="§"/>
              <a:defRPr lang="en-US" sz="1400" kern="1200" baseline="0">
                <a:solidFill>
                  <a:schemeClr val="tx1"/>
                </a:solidFill>
                <a:latin typeface="Arial" panose="020B0604020202020204" pitchFamily="34" charset="0"/>
                <a:ea typeface="ＭＳ Ｐゴシック" pitchFamily="29" charset="-128"/>
                <a:cs typeface="Times New Roman"/>
              </a:defRPr>
            </a:lvl1pPr>
            <a:lvl2pPr marL="457200" indent="-228600" algn="l" defTabSz="914164" rtl="0" eaLnBrk="1" latinLnBrk="0" hangingPunct="1">
              <a:lnSpc>
                <a:spcPct val="100000"/>
              </a:lnSpc>
              <a:spcBef>
                <a:spcPts val="800"/>
              </a:spcBef>
              <a:spcAft>
                <a:spcPts val="0"/>
              </a:spcAft>
              <a:buClr>
                <a:schemeClr val="accent2"/>
              </a:buClr>
              <a:buFont typeface="Wingdings" pitchFamily="2" charset="2"/>
              <a:buChar char="§"/>
              <a:defRPr lang="en-US" sz="1200" kern="1200" baseline="0">
                <a:solidFill>
                  <a:schemeClr val="tx1"/>
                </a:solidFill>
                <a:latin typeface="Arial" panose="020B0604020202020204" pitchFamily="34" charset="0"/>
                <a:ea typeface="ＭＳ Ｐゴシック" pitchFamily="29" charset="-128"/>
                <a:cs typeface="Times New Roman"/>
              </a:defRPr>
            </a:lvl2pPr>
            <a:lvl3pPr marL="684213" marR="0" indent="-227013" algn="l" defTabSz="457136" rtl="0" eaLnBrk="1" fontAlgn="base" latinLnBrk="0" hangingPunct="1">
              <a:lnSpc>
                <a:spcPct val="100000"/>
              </a:lnSpc>
              <a:spcBef>
                <a:spcPts val="600"/>
              </a:spcBef>
              <a:spcAft>
                <a:spcPct val="0"/>
              </a:spcAft>
              <a:buClr>
                <a:schemeClr val="accent2"/>
              </a:buClr>
              <a:buSzTx/>
              <a:buFont typeface="Wingdings" pitchFamily="2" charset="2"/>
              <a:buChar char="§"/>
              <a:tabLst/>
              <a:defRPr lang="en-US" sz="1100" kern="1200" baseline="0">
                <a:solidFill>
                  <a:schemeClr val="tx1"/>
                </a:solidFill>
                <a:latin typeface="Arial" panose="020B0604020202020204" pitchFamily="34" charset="0"/>
                <a:ea typeface="ＭＳ Ｐゴシック" pitchFamily="29" charset="-128"/>
                <a:cs typeface="Times New Roman"/>
              </a:defRPr>
            </a:lvl3pPr>
            <a:lvl4pPr marL="684213" marR="0" indent="-227013" algn="l" defTabSz="457136" rtl="0" eaLnBrk="1" fontAlgn="base" latinLnBrk="0" hangingPunct="1">
              <a:lnSpc>
                <a:spcPct val="100000"/>
              </a:lnSpc>
              <a:spcBef>
                <a:spcPts val="400"/>
              </a:spcBef>
              <a:spcAft>
                <a:spcPct val="0"/>
              </a:spcAft>
              <a:buClrTx/>
              <a:buSzTx/>
              <a:buFont typeface="Wingdings" pitchFamily="2" charset="2"/>
              <a:buChar char="§"/>
              <a:tabLst/>
              <a:defRPr lang="en-US" sz="1100" kern="1200" baseline="0" dirty="0" smtClean="0">
                <a:solidFill>
                  <a:srgbClr val="000000"/>
                </a:solidFill>
                <a:latin typeface="+mn-lt"/>
                <a:ea typeface="ＭＳ Ｐゴシック" pitchFamily="29" charset="-128"/>
                <a:cs typeface="Times New Roman"/>
              </a:defRPr>
            </a:lvl4pPr>
            <a:lvl5pPr marL="912813" indent="-227013" algn="l" defTabSz="914164" rtl="0" eaLnBrk="1" latinLnBrk="0" hangingPunct="1">
              <a:lnSpc>
                <a:spcPct val="100000"/>
              </a:lnSpc>
              <a:spcBef>
                <a:spcPts val="200"/>
              </a:spcBef>
              <a:buClrTx/>
              <a:buFont typeface="Arial" pitchFamily="34" charset="0"/>
              <a:buChar char="•"/>
              <a:defRPr lang="en-US" sz="1300" kern="1200" baseline="0" dirty="0">
                <a:solidFill>
                  <a:srgbClr val="000000"/>
                </a:solidFill>
                <a:latin typeface="+mn-lt"/>
                <a:ea typeface="ＭＳ Ｐゴシック" pitchFamily="29" charset="-128"/>
                <a:cs typeface="Times New Roman"/>
              </a:defRPr>
            </a:lvl5pPr>
            <a:lvl6pPr marL="2513952" indent="-228541" algn="l" defTabSz="9141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6" indent="-228541" algn="l" defTabSz="9141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17" indent="-228541" algn="l" defTabSz="9141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99" indent="-228541" algn="l" defTabSz="91416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91C4"/>
              </a:buClr>
              <a:buNone/>
            </a:pPr>
            <a:r>
              <a:rPr lang="en-US" sz="2600" b="1" dirty="0" smtClean="0">
                <a:solidFill>
                  <a:schemeClr val="tx2">
                    <a:lumMod val="60000"/>
                    <a:lumOff val="40000"/>
                  </a:schemeClr>
                </a:solidFill>
              </a:rPr>
              <a:t>12</a:t>
            </a:r>
            <a:r>
              <a:rPr sz="2600" b="1" dirty="0" smtClean="0">
                <a:solidFill>
                  <a:schemeClr val="tx2">
                    <a:lumMod val="60000"/>
                    <a:lumOff val="40000"/>
                  </a:schemeClr>
                </a:solidFill>
              </a:rPr>
              <a:t>,000</a:t>
            </a:r>
            <a:r>
              <a:rPr sz="2600" b="1" dirty="0">
                <a:solidFill>
                  <a:schemeClr val="tx2">
                    <a:lumMod val="60000"/>
                    <a:lumOff val="40000"/>
                  </a:schemeClr>
                </a:solidFill>
              </a:rPr>
              <a:t>+ </a:t>
            </a:r>
            <a:br>
              <a:rPr sz="2600" b="1" dirty="0">
                <a:solidFill>
                  <a:schemeClr val="tx2">
                    <a:lumMod val="60000"/>
                    <a:lumOff val="40000"/>
                  </a:schemeClr>
                </a:solidFill>
              </a:rPr>
            </a:br>
            <a:r>
              <a:rPr dirty="0"/>
              <a:t>Customers</a:t>
            </a:r>
          </a:p>
        </p:txBody>
      </p:sp>
      <p:sp>
        <p:nvSpPr>
          <p:cNvPr id="7" name="Content Placeholder 4"/>
          <p:cNvSpPr txBox="1">
            <a:spLocks/>
          </p:cNvSpPr>
          <p:nvPr>
            <p:custDataLst>
              <p:tags r:id="rId2"/>
            </p:custDataLst>
          </p:nvPr>
        </p:nvSpPr>
        <p:spPr>
          <a:xfrm>
            <a:off x="624594" y="3168579"/>
            <a:ext cx="1908652" cy="1230831"/>
          </a:xfrm>
          <a:prstGeom prst="rect">
            <a:avLst/>
          </a:prstGeom>
        </p:spPr>
        <p:txBody>
          <a:bodyPr vert="horz" lIns="0" tIns="0" rIns="0" bIns="0" rtlCol="0" anchor="ctr">
            <a:noAutofit/>
          </a:bodyPr>
          <a:lstStyle>
            <a:lvl1pPr marL="228600" indent="-228600" algn="l" defTabSz="914164" rtl="0" eaLnBrk="1" latinLnBrk="0" hangingPunct="1">
              <a:lnSpc>
                <a:spcPct val="100000"/>
              </a:lnSpc>
              <a:spcBef>
                <a:spcPts val="1000"/>
              </a:spcBef>
              <a:buClr>
                <a:schemeClr val="accent2"/>
              </a:buClr>
              <a:buFont typeface="Wingdings" pitchFamily="2" charset="2"/>
              <a:buChar char="§"/>
              <a:defRPr lang="en-US" sz="1400" kern="1200" baseline="0">
                <a:solidFill>
                  <a:schemeClr val="tx1"/>
                </a:solidFill>
                <a:latin typeface="Arial" panose="020B0604020202020204" pitchFamily="34" charset="0"/>
                <a:ea typeface="ＭＳ Ｐゴシック" pitchFamily="29" charset="-128"/>
                <a:cs typeface="Times New Roman"/>
              </a:defRPr>
            </a:lvl1pPr>
            <a:lvl2pPr marL="457200" indent="-228600" algn="l" defTabSz="914164" rtl="0" eaLnBrk="1" latinLnBrk="0" hangingPunct="1">
              <a:lnSpc>
                <a:spcPct val="100000"/>
              </a:lnSpc>
              <a:spcBef>
                <a:spcPts val="800"/>
              </a:spcBef>
              <a:spcAft>
                <a:spcPts val="0"/>
              </a:spcAft>
              <a:buClr>
                <a:schemeClr val="accent2"/>
              </a:buClr>
              <a:buFont typeface="Wingdings" pitchFamily="2" charset="2"/>
              <a:buChar char="§"/>
              <a:defRPr lang="en-US" sz="1200" kern="1200" baseline="0">
                <a:solidFill>
                  <a:schemeClr val="tx1"/>
                </a:solidFill>
                <a:latin typeface="Arial" panose="020B0604020202020204" pitchFamily="34" charset="0"/>
                <a:ea typeface="ＭＳ Ｐゴシック" pitchFamily="29" charset="-128"/>
                <a:cs typeface="Times New Roman"/>
              </a:defRPr>
            </a:lvl2pPr>
            <a:lvl3pPr marL="684213" marR="0" indent="-227013" algn="l" defTabSz="457136" rtl="0" eaLnBrk="1" fontAlgn="base" latinLnBrk="0" hangingPunct="1">
              <a:lnSpc>
                <a:spcPct val="100000"/>
              </a:lnSpc>
              <a:spcBef>
                <a:spcPts val="600"/>
              </a:spcBef>
              <a:spcAft>
                <a:spcPct val="0"/>
              </a:spcAft>
              <a:buClr>
                <a:schemeClr val="accent2"/>
              </a:buClr>
              <a:buSzTx/>
              <a:buFont typeface="Wingdings" pitchFamily="2" charset="2"/>
              <a:buChar char="§"/>
              <a:tabLst/>
              <a:defRPr lang="en-US" sz="1100" kern="1200" baseline="0">
                <a:solidFill>
                  <a:schemeClr val="tx1"/>
                </a:solidFill>
                <a:latin typeface="Arial" panose="020B0604020202020204" pitchFamily="34" charset="0"/>
                <a:ea typeface="ＭＳ Ｐゴシック" pitchFamily="29" charset="-128"/>
                <a:cs typeface="Times New Roman"/>
              </a:defRPr>
            </a:lvl3pPr>
            <a:lvl4pPr marL="684213" marR="0" indent="-227013" algn="l" defTabSz="457136" rtl="0" eaLnBrk="1" fontAlgn="base" latinLnBrk="0" hangingPunct="1">
              <a:lnSpc>
                <a:spcPct val="100000"/>
              </a:lnSpc>
              <a:spcBef>
                <a:spcPts val="400"/>
              </a:spcBef>
              <a:spcAft>
                <a:spcPct val="0"/>
              </a:spcAft>
              <a:buClrTx/>
              <a:buSzTx/>
              <a:buFont typeface="Wingdings" pitchFamily="2" charset="2"/>
              <a:buChar char="§"/>
              <a:tabLst/>
              <a:defRPr lang="en-US" sz="1100" kern="1200" baseline="0" dirty="0" smtClean="0">
                <a:solidFill>
                  <a:srgbClr val="000000"/>
                </a:solidFill>
                <a:latin typeface="+mn-lt"/>
                <a:ea typeface="ＭＳ Ｐゴシック" pitchFamily="29" charset="-128"/>
                <a:cs typeface="Times New Roman"/>
              </a:defRPr>
            </a:lvl4pPr>
            <a:lvl5pPr marL="912813" indent="-227013" algn="l" defTabSz="914164" rtl="0" eaLnBrk="1" latinLnBrk="0" hangingPunct="1">
              <a:lnSpc>
                <a:spcPct val="100000"/>
              </a:lnSpc>
              <a:spcBef>
                <a:spcPts val="200"/>
              </a:spcBef>
              <a:buClrTx/>
              <a:buFont typeface="Arial" pitchFamily="34" charset="0"/>
              <a:buChar char="•"/>
              <a:defRPr lang="en-US" sz="1300" kern="1200" baseline="0" dirty="0">
                <a:solidFill>
                  <a:srgbClr val="000000"/>
                </a:solidFill>
                <a:latin typeface="+mn-lt"/>
                <a:ea typeface="ＭＳ Ｐゴシック" pitchFamily="29" charset="-128"/>
                <a:cs typeface="Times New Roman"/>
              </a:defRPr>
            </a:lvl5pPr>
            <a:lvl6pPr marL="2513952" indent="-228541" algn="l" defTabSz="9141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6" indent="-228541" algn="l" defTabSz="9141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17" indent="-228541" algn="l" defTabSz="9141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99" indent="-228541" algn="l" defTabSz="91416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91C4"/>
              </a:buClr>
              <a:buNone/>
            </a:pPr>
            <a:r>
              <a:rPr sz="2600" b="1" dirty="0">
                <a:solidFill>
                  <a:schemeClr val="tx2">
                    <a:lumMod val="60000"/>
                    <a:lumOff val="40000"/>
                  </a:schemeClr>
                </a:solidFill>
              </a:rPr>
              <a:t>Diverse</a:t>
            </a:r>
            <a:r>
              <a:rPr sz="1600" b="1" dirty="0">
                <a:solidFill>
                  <a:srgbClr val="60D5FF"/>
                </a:solidFill>
              </a:rPr>
              <a:t/>
            </a:r>
            <a:br>
              <a:rPr sz="1600" b="1" dirty="0">
                <a:solidFill>
                  <a:srgbClr val="60D5FF"/>
                </a:solidFill>
              </a:rPr>
            </a:br>
            <a:r>
              <a:rPr lang="en-US" dirty="0"/>
              <a:t>Global C</a:t>
            </a:r>
            <a:r>
              <a:rPr dirty="0"/>
              <a:t>ustomer Base Across </a:t>
            </a:r>
            <a:r>
              <a:rPr lang="en-US" dirty="0"/>
              <a:t>Key</a:t>
            </a:r>
            <a:r>
              <a:rPr dirty="0"/>
              <a:t> Vertical</a:t>
            </a:r>
            <a:r>
              <a:rPr lang="en-US" dirty="0"/>
              <a:t> Segments</a:t>
            </a:r>
            <a:endParaRPr baseline="30000" dirty="0"/>
          </a:p>
        </p:txBody>
      </p:sp>
      <p:cxnSp>
        <p:nvCxnSpPr>
          <p:cNvPr id="10" name="Straight Connector 9"/>
          <p:cNvCxnSpPr>
            <a:cxnSpLocks/>
          </p:cNvCxnSpPr>
          <p:nvPr/>
        </p:nvCxnSpPr>
        <p:spPr>
          <a:xfrm flipH="1">
            <a:off x="2729092" y="2804639"/>
            <a:ext cx="8503920" cy="0"/>
          </a:xfrm>
          <a:prstGeom prst="line">
            <a:avLst/>
          </a:prstGeom>
          <a:ln w="9525">
            <a:solidFill>
              <a:schemeClr val="tx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750863" y="4267029"/>
            <a:ext cx="875845" cy="153888"/>
          </a:xfrm>
          <a:prstGeom prst="rect">
            <a:avLst/>
          </a:prstGeom>
          <a:noFill/>
        </p:spPr>
        <p:txBody>
          <a:bodyPr wrap="square" lIns="0" tIns="0" rIns="0" bIns="0" rtlCol="0">
            <a:spAutoFit/>
          </a:bodyPr>
          <a:lstStyle/>
          <a:p>
            <a:r>
              <a:rPr lang="en-US" sz="1000" cap="small" dirty="0">
                <a:solidFill>
                  <a:srgbClr val="0CB7BE"/>
                </a:solidFill>
                <a:latin typeface="ITC Avant Garde Std Bk" panose="020B0702020202020204" pitchFamily="34" charset="0"/>
              </a:rPr>
              <a:t>Planning</a:t>
            </a:r>
          </a:p>
        </p:txBody>
      </p:sp>
      <p:sp>
        <p:nvSpPr>
          <p:cNvPr id="35" name="TextBox 34"/>
          <p:cNvSpPr txBox="1"/>
          <p:nvPr/>
        </p:nvSpPr>
        <p:spPr>
          <a:xfrm>
            <a:off x="3750863" y="5336523"/>
            <a:ext cx="880583" cy="153888"/>
          </a:xfrm>
          <a:prstGeom prst="rect">
            <a:avLst/>
          </a:prstGeom>
          <a:noFill/>
        </p:spPr>
        <p:txBody>
          <a:bodyPr wrap="square" lIns="0" tIns="0" rIns="0" bIns="0" rtlCol="0">
            <a:spAutoFit/>
          </a:bodyPr>
          <a:lstStyle/>
          <a:p>
            <a:r>
              <a:rPr lang="en-US" sz="1000" cap="small" dirty="0">
                <a:solidFill>
                  <a:srgbClr val="788C8C"/>
                </a:solidFill>
                <a:latin typeface="ITC Avant Garde Std Bk" panose="020B0702020202020204" pitchFamily="34" charset="0"/>
              </a:rPr>
              <a:t>Commerce</a:t>
            </a:r>
          </a:p>
        </p:txBody>
      </p:sp>
      <p:sp>
        <p:nvSpPr>
          <p:cNvPr id="43" name="TextBox 42"/>
          <p:cNvSpPr txBox="1"/>
          <p:nvPr/>
        </p:nvSpPr>
        <p:spPr>
          <a:xfrm>
            <a:off x="3750863" y="3275424"/>
            <a:ext cx="875845" cy="153888"/>
          </a:xfrm>
          <a:prstGeom prst="rect">
            <a:avLst/>
          </a:prstGeom>
          <a:noFill/>
        </p:spPr>
        <p:txBody>
          <a:bodyPr wrap="square" lIns="0" tIns="0" rIns="0" bIns="0" rtlCol="0">
            <a:spAutoFit/>
          </a:bodyPr>
          <a:lstStyle/>
          <a:p>
            <a:r>
              <a:rPr lang="en-US" sz="1000" cap="small" dirty="0">
                <a:solidFill>
                  <a:srgbClr val="0CB7BE"/>
                </a:solidFill>
                <a:latin typeface="ITC Avant Garde Std Bk" panose="020B0702020202020204" pitchFamily="34" charset="0"/>
              </a:rPr>
              <a:t>Collaboration</a:t>
            </a:r>
          </a:p>
        </p:txBody>
      </p:sp>
      <p:sp>
        <p:nvSpPr>
          <p:cNvPr id="49" name="TextBox 48"/>
          <p:cNvSpPr txBox="1"/>
          <p:nvPr/>
        </p:nvSpPr>
        <p:spPr>
          <a:xfrm>
            <a:off x="3750863" y="2234607"/>
            <a:ext cx="458459" cy="153888"/>
          </a:xfrm>
          <a:prstGeom prst="rect">
            <a:avLst/>
          </a:prstGeom>
          <a:noFill/>
        </p:spPr>
        <p:txBody>
          <a:bodyPr wrap="none" lIns="0" tIns="0" rIns="0" bIns="0" rtlCol="0">
            <a:spAutoFit/>
          </a:bodyPr>
          <a:lstStyle/>
          <a:p>
            <a:r>
              <a:rPr lang="en-US" sz="1000" cap="small" dirty="0">
                <a:solidFill>
                  <a:srgbClr val="1A8BB5"/>
                </a:solidFill>
                <a:latin typeface="ITC Avant Garde Std Bk" panose="020B0702020202020204" pitchFamily="34" charset="0"/>
              </a:rPr>
              <a:t>Trading</a:t>
            </a:r>
          </a:p>
        </p:txBody>
      </p:sp>
      <p:cxnSp>
        <p:nvCxnSpPr>
          <p:cNvPr id="53" name="Straight Connector 52"/>
          <p:cNvCxnSpPr>
            <a:cxnSpLocks/>
          </p:cNvCxnSpPr>
          <p:nvPr/>
        </p:nvCxnSpPr>
        <p:spPr>
          <a:xfrm flipH="1">
            <a:off x="2729092" y="3848170"/>
            <a:ext cx="8503920" cy="0"/>
          </a:xfrm>
          <a:prstGeom prst="line">
            <a:avLst/>
          </a:prstGeom>
          <a:ln w="9525">
            <a:solidFill>
              <a:schemeClr val="tx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cxnSpLocks/>
          </p:cNvCxnSpPr>
          <p:nvPr/>
        </p:nvCxnSpPr>
        <p:spPr>
          <a:xfrm flipH="1">
            <a:off x="2729092" y="4891701"/>
            <a:ext cx="8503920" cy="0"/>
          </a:xfrm>
          <a:prstGeom prst="line">
            <a:avLst/>
          </a:prstGeom>
          <a:ln w="9525">
            <a:solidFill>
              <a:schemeClr val="tx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p:cNvCxnSpPr>
          <p:nvPr/>
        </p:nvCxnSpPr>
        <p:spPr>
          <a:xfrm flipH="1">
            <a:off x="2729092" y="5935233"/>
            <a:ext cx="8503920" cy="0"/>
          </a:xfrm>
          <a:prstGeom prst="line">
            <a:avLst/>
          </a:prstGeom>
          <a:ln w="9525">
            <a:solidFill>
              <a:schemeClr val="tx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2" name="Picture 2" descr="https://www.wku.edu/sustainability/images/sierra_club.jpg">
            <a:extLst>
              <a:ext uri="{FF2B5EF4-FFF2-40B4-BE49-F238E27FC236}">
                <a16:creationId xmlns:a16="http://schemas.microsoft.com/office/drawing/2014/main" id="{33FB3FE8-BD27-46C4-ADF6-B2045678FC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097" y="5140175"/>
            <a:ext cx="1093975" cy="54864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0" descr="http://logonoid.com/images/tempur-pedic-logo.png">
            <a:extLst>
              <a:ext uri="{FF2B5EF4-FFF2-40B4-BE49-F238E27FC236}">
                <a16:creationId xmlns:a16="http://schemas.microsoft.com/office/drawing/2014/main" id="{128C3D08-9953-43FD-A526-B33C95CB9CE9}"/>
              </a:ext>
            </a:extLst>
          </p:cNvPr>
          <p:cNvPicPr>
            <a:picLocks noChangeAspect="1" noChangeArrowheads="1"/>
          </p:cNvPicPr>
          <p:nvPr/>
        </p:nvPicPr>
        <p:blipFill>
          <a:blip r:embed="rId6" cstate="print"/>
          <a:srcRect/>
          <a:stretch>
            <a:fillRect/>
          </a:stretch>
        </p:blipFill>
        <p:spPr bwMode="auto">
          <a:xfrm>
            <a:off x="6840444" y="2125705"/>
            <a:ext cx="1097280" cy="322217"/>
          </a:xfrm>
          <a:prstGeom prst="rect">
            <a:avLst/>
          </a:prstGeom>
          <a:noFill/>
        </p:spPr>
      </p:pic>
      <p:pic>
        <p:nvPicPr>
          <p:cNvPr id="114" name="Picture 113">
            <a:extLst>
              <a:ext uri="{FF2B5EF4-FFF2-40B4-BE49-F238E27FC236}">
                <a16:creationId xmlns:a16="http://schemas.microsoft.com/office/drawing/2014/main" id="{18AA0F3D-EB19-4BDB-A93D-D16CCFC83F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1031" b="23413"/>
          <a:stretch/>
        </p:blipFill>
        <p:spPr>
          <a:xfrm>
            <a:off x="6895309" y="3063213"/>
            <a:ext cx="987551" cy="548640"/>
          </a:xfrm>
          <a:prstGeom prst="rect">
            <a:avLst/>
          </a:prstGeom>
        </p:spPr>
      </p:pic>
      <p:pic>
        <p:nvPicPr>
          <p:cNvPr id="115" name="Picture 8" descr="http://www.wilsonbowden.co.uk/images/6_5488d3ad61f22780398246/large.png">
            <a:extLst>
              <a:ext uri="{FF2B5EF4-FFF2-40B4-BE49-F238E27FC236}">
                <a16:creationId xmlns:a16="http://schemas.microsoft.com/office/drawing/2014/main" id="{819988E2-66AA-4948-9CB7-78875DF523A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7139" y="3162678"/>
            <a:ext cx="1097280" cy="334328"/>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15">
            <a:extLst>
              <a:ext uri="{FF2B5EF4-FFF2-40B4-BE49-F238E27FC236}">
                <a16:creationId xmlns:a16="http://schemas.microsoft.com/office/drawing/2014/main" id="{793BCF1D-3D82-4C29-846B-7BCC59562C80}"/>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14491" t="14439" r="13635" b="15962"/>
          <a:stretch/>
        </p:blipFill>
        <p:spPr>
          <a:xfrm>
            <a:off x="5217139" y="2136768"/>
            <a:ext cx="1097280" cy="329390"/>
          </a:xfrm>
          <a:prstGeom prst="rect">
            <a:avLst/>
          </a:prstGeom>
          <a:effectLst/>
        </p:spPr>
      </p:pic>
      <p:pic>
        <p:nvPicPr>
          <p:cNvPr id="117" name="Picture 6" descr="http://sweetlilyou.com/wp-content/uploads/2014/07/KINGS-HAWAIIAN-LOGO.png">
            <a:extLst>
              <a:ext uri="{FF2B5EF4-FFF2-40B4-BE49-F238E27FC236}">
                <a16:creationId xmlns:a16="http://schemas.microsoft.com/office/drawing/2014/main" id="{2F0BF6F0-7417-43AC-954D-CCA72F5E81E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13733" y="5220061"/>
            <a:ext cx="925808" cy="367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organic valley milk logo">
            <a:extLst>
              <a:ext uri="{FF2B5EF4-FFF2-40B4-BE49-F238E27FC236}">
                <a16:creationId xmlns:a16="http://schemas.microsoft.com/office/drawing/2014/main" id="{55CBE44D-26C0-4107-BE20-82C01A04829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04653" y="4998377"/>
            <a:ext cx="1097280" cy="8083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princes foods logo transparent">
            <a:extLst>
              <a:ext uri="{FF2B5EF4-FFF2-40B4-BE49-F238E27FC236}">
                <a16:creationId xmlns:a16="http://schemas.microsoft.com/office/drawing/2014/main" id="{2F370D95-83B6-4BCF-BB4B-C5B1E4BD26C3}"/>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32428" b="28953"/>
          <a:stretch/>
        </p:blipFill>
        <p:spPr bwMode="auto">
          <a:xfrm>
            <a:off x="10004653" y="2038564"/>
            <a:ext cx="1097280" cy="42376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p&amp;g logo transparent">
            <a:extLst>
              <a:ext uri="{FF2B5EF4-FFF2-40B4-BE49-F238E27FC236}">
                <a16:creationId xmlns:a16="http://schemas.microsoft.com/office/drawing/2014/main" id="{48BB815A-147A-47B6-8E7A-C68BC2A8C72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17139" y="4098461"/>
            <a:ext cx="1097280" cy="53035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hubbell logo transparent">
            <a:extLst>
              <a:ext uri="{FF2B5EF4-FFF2-40B4-BE49-F238E27FC236}">
                <a16:creationId xmlns:a16="http://schemas.microsoft.com/office/drawing/2014/main" id="{312752D7-E9B1-4588-8B11-91C48A178A3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27997" y="4146204"/>
            <a:ext cx="1097280" cy="45705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skf logo transparent">
            <a:extLst>
              <a:ext uri="{FF2B5EF4-FFF2-40B4-BE49-F238E27FC236}">
                <a16:creationId xmlns:a16="http://schemas.microsoft.com/office/drawing/2014/main" id="{B7AEFD17-0473-4C30-8259-BD2C81F8BB3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004653" y="4195743"/>
            <a:ext cx="1097280" cy="29789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1" descr="image007">
            <a:extLst>
              <a:ext uri="{FF2B5EF4-FFF2-40B4-BE49-F238E27FC236}">
                <a16:creationId xmlns:a16="http://schemas.microsoft.com/office/drawing/2014/main" id="{524B4A5D-B3B5-4FC0-BC62-DBFD2123A3B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84741" y="3235487"/>
            <a:ext cx="1188720" cy="26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Image result for greencore logo png">
            <a:extLst>
              <a:ext uri="{FF2B5EF4-FFF2-40B4-BE49-F238E27FC236}">
                <a16:creationId xmlns:a16="http://schemas.microsoft.com/office/drawing/2014/main" id="{A18DCCA4-BCB9-4A7E-8434-51BB45FABF3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527997" y="1898273"/>
            <a:ext cx="1097280" cy="56578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rockwell automation logo transparent">
            <a:extLst>
              <a:ext uri="{FF2B5EF4-FFF2-40B4-BE49-F238E27FC236}">
                <a16:creationId xmlns:a16="http://schemas.microsoft.com/office/drawing/2014/main" id="{2F7E854E-263B-468C-BCE6-55B15F37AD4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40444" y="4214668"/>
            <a:ext cx="1097280" cy="291322"/>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543E0449-E627-414F-A712-5B9FADA66F85}"/>
              </a:ext>
            </a:extLst>
          </p:cNvPr>
          <p:cNvGrpSpPr/>
          <p:nvPr/>
        </p:nvGrpSpPr>
        <p:grpSpPr>
          <a:xfrm>
            <a:off x="2841669" y="5138120"/>
            <a:ext cx="603504" cy="603504"/>
            <a:chOff x="4721590" y="2159422"/>
            <a:chExt cx="782128" cy="782128"/>
          </a:xfrm>
        </p:grpSpPr>
        <p:sp>
          <p:nvSpPr>
            <p:cNvPr id="37" name="Oval 36">
              <a:extLst>
                <a:ext uri="{FF2B5EF4-FFF2-40B4-BE49-F238E27FC236}">
                  <a16:creationId xmlns:a16="http://schemas.microsoft.com/office/drawing/2014/main" id="{E3FC6632-3757-4738-9BEA-204469D42228}"/>
                </a:ext>
              </a:extLst>
            </p:cNvPr>
            <p:cNvSpPr/>
            <p:nvPr/>
          </p:nvSpPr>
          <p:spPr>
            <a:xfrm>
              <a:off x="4721590" y="2159422"/>
              <a:ext cx="782128" cy="782128"/>
            </a:xfrm>
            <a:prstGeom prst="ellipse">
              <a:avLst/>
            </a:prstGeom>
            <a:noFill/>
            <a:ln w="76200">
              <a:solidFill>
                <a:srgbClr val="78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a:extLst>
                <a:ext uri="{FF2B5EF4-FFF2-40B4-BE49-F238E27FC236}">
                  <a16:creationId xmlns:a16="http://schemas.microsoft.com/office/drawing/2014/main" id="{3FB4A942-EF72-4D79-B63C-8D5C5AE6E17D}"/>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98365" y="2296153"/>
              <a:ext cx="640080" cy="508666"/>
            </a:xfrm>
            <a:prstGeom prst="rect">
              <a:avLst/>
            </a:prstGeom>
          </p:spPr>
        </p:pic>
      </p:grpSp>
      <p:grpSp>
        <p:nvGrpSpPr>
          <p:cNvPr id="39" name="Group 38">
            <a:extLst>
              <a:ext uri="{FF2B5EF4-FFF2-40B4-BE49-F238E27FC236}">
                <a16:creationId xmlns:a16="http://schemas.microsoft.com/office/drawing/2014/main" id="{857C06C4-C20D-4744-AAD2-B94AF9BBB97D}"/>
              </a:ext>
            </a:extLst>
          </p:cNvPr>
          <p:cNvGrpSpPr/>
          <p:nvPr/>
        </p:nvGrpSpPr>
        <p:grpSpPr>
          <a:xfrm>
            <a:off x="2843121" y="4068184"/>
            <a:ext cx="603504" cy="603504"/>
            <a:chOff x="6584674" y="2159422"/>
            <a:chExt cx="782128" cy="782128"/>
          </a:xfrm>
        </p:grpSpPr>
        <p:sp>
          <p:nvSpPr>
            <p:cNvPr id="40" name="Oval 39">
              <a:extLst>
                <a:ext uri="{FF2B5EF4-FFF2-40B4-BE49-F238E27FC236}">
                  <a16:creationId xmlns:a16="http://schemas.microsoft.com/office/drawing/2014/main" id="{3039552E-109A-4D4B-B6FE-0A4EBA33AF70}"/>
                </a:ext>
              </a:extLst>
            </p:cNvPr>
            <p:cNvSpPr/>
            <p:nvPr/>
          </p:nvSpPr>
          <p:spPr>
            <a:xfrm>
              <a:off x="6584674" y="2159422"/>
              <a:ext cx="782128" cy="782128"/>
            </a:xfrm>
            <a:prstGeom prst="ellipse">
              <a:avLst/>
            </a:prstGeom>
            <a:noFill/>
            <a:ln w="76200">
              <a:solidFill>
                <a:srgbClr val="0CB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a:extLst>
                <a:ext uri="{FF2B5EF4-FFF2-40B4-BE49-F238E27FC236}">
                  <a16:creationId xmlns:a16="http://schemas.microsoft.com/office/drawing/2014/main" id="{95FC0B56-A2ED-453C-8133-7121F47BAFBB}"/>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55698" y="2275906"/>
              <a:ext cx="640080" cy="549159"/>
            </a:xfrm>
            <a:prstGeom prst="rect">
              <a:avLst/>
            </a:prstGeom>
          </p:spPr>
        </p:pic>
      </p:grpSp>
      <p:grpSp>
        <p:nvGrpSpPr>
          <p:cNvPr id="42" name="Group 41">
            <a:extLst>
              <a:ext uri="{FF2B5EF4-FFF2-40B4-BE49-F238E27FC236}">
                <a16:creationId xmlns:a16="http://schemas.microsoft.com/office/drawing/2014/main" id="{87FA1804-6B58-4BE8-AEEC-DE0AAC314C78}"/>
              </a:ext>
            </a:extLst>
          </p:cNvPr>
          <p:cNvGrpSpPr/>
          <p:nvPr/>
        </p:nvGrpSpPr>
        <p:grpSpPr>
          <a:xfrm>
            <a:off x="2846075" y="3038945"/>
            <a:ext cx="603504" cy="603504"/>
            <a:chOff x="2858506" y="2159422"/>
            <a:chExt cx="782128" cy="782128"/>
          </a:xfrm>
        </p:grpSpPr>
        <p:sp>
          <p:nvSpPr>
            <p:cNvPr id="44" name="Oval 43">
              <a:extLst>
                <a:ext uri="{FF2B5EF4-FFF2-40B4-BE49-F238E27FC236}">
                  <a16:creationId xmlns:a16="http://schemas.microsoft.com/office/drawing/2014/main" id="{BBEC7792-AFFF-4775-9D68-A8F624E38270}"/>
                </a:ext>
              </a:extLst>
            </p:cNvPr>
            <p:cNvSpPr/>
            <p:nvPr/>
          </p:nvSpPr>
          <p:spPr>
            <a:xfrm>
              <a:off x="2858506" y="2159422"/>
              <a:ext cx="782128" cy="782128"/>
            </a:xfrm>
            <a:prstGeom prst="ellipse">
              <a:avLst/>
            </a:prstGeom>
            <a:noFill/>
            <a:ln w="76200">
              <a:solidFill>
                <a:srgbClr val="0CB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A0B5CCCA-D516-4F7F-B8F7-D20686053CB5}"/>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35281" y="2233653"/>
              <a:ext cx="640080" cy="634478"/>
            </a:xfrm>
            <a:prstGeom prst="rect">
              <a:avLst/>
            </a:prstGeom>
          </p:spPr>
        </p:pic>
      </p:grpSp>
      <p:grpSp>
        <p:nvGrpSpPr>
          <p:cNvPr id="46" name="Group 45">
            <a:extLst>
              <a:ext uri="{FF2B5EF4-FFF2-40B4-BE49-F238E27FC236}">
                <a16:creationId xmlns:a16="http://schemas.microsoft.com/office/drawing/2014/main" id="{DD722A51-FC82-419F-9187-C0C9192B0C91}"/>
              </a:ext>
            </a:extLst>
          </p:cNvPr>
          <p:cNvGrpSpPr/>
          <p:nvPr/>
        </p:nvGrpSpPr>
        <p:grpSpPr>
          <a:xfrm>
            <a:off x="2846395" y="1994425"/>
            <a:ext cx="603184" cy="603184"/>
            <a:chOff x="656113" y="2159422"/>
            <a:chExt cx="782128" cy="782128"/>
          </a:xfrm>
        </p:grpSpPr>
        <p:sp>
          <p:nvSpPr>
            <p:cNvPr id="47" name="Oval 46">
              <a:extLst>
                <a:ext uri="{FF2B5EF4-FFF2-40B4-BE49-F238E27FC236}">
                  <a16:creationId xmlns:a16="http://schemas.microsoft.com/office/drawing/2014/main" id="{386CE859-05E1-4517-90A4-2012C6CAD8CC}"/>
                </a:ext>
              </a:extLst>
            </p:cNvPr>
            <p:cNvSpPr/>
            <p:nvPr/>
          </p:nvSpPr>
          <p:spPr>
            <a:xfrm>
              <a:off x="656113" y="2159422"/>
              <a:ext cx="782128" cy="782128"/>
            </a:xfrm>
            <a:prstGeom prst="ellipse">
              <a:avLst/>
            </a:prstGeom>
            <a:noFill/>
            <a:ln w="76200">
              <a:solidFill>
                <a:srgbClr val="1A8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a:extLst>
                <a:ext uri="{FF2B5EF4-FFF2-40B4-BE49-F238E27FC236}">
                  <a16:creationId xmlns:a16="http://schemas.microsoft.com/office/drawing/2014/main" id="{9272FB5D-C1E4-420B-A059-B2531D2673AD}"/>
                </a:ext>
              </a:extLst>
            </p:cNvPr>
            <p:cNvPicPr>
              <a:picLocks noChangeAspect="1"/>
            </p:cNvPicPr>
            <p:nvPr/>
          </p:nvPicPr>
          <p:blipFill>
            <a:blip r:embed="rId2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727137" y="2222300"/>
              <a:ext cx="640080" cy="640080"/>
            </a:xfrm>
            <a:prstGeom prst="rect">
              <a:avLst/>
            </a:prstGeom>
          </p:spPr>
        </p:pic>
      </p:grpSp>
      <p:pic>
        <p:nvPicPr>
          <p:cNvPr id="3" name="Picture 2"/>
          <p:cNvPicPr>
            <a:picLocks noChangeAspect="1"/>
          </p:cNvPicPr>
          <p:nvPr/>
        </p:nvPicPr>
        <p:blipFill>
          <a:blip r:embed="rId23"/>
          <a:stretch>
            <a:fillRect/>
          </a:stretch>
        </p:blipFill>
        <p:spPr>
          <a:xfrm>
            <a:off x="8527997" y="3161953"/>
            <a:ext cx="935125" cy="353523"/>
          </a:xfrm>
          <a:prstGeom prst="rect">
            <a:avLst/>
          </a:prstGeom>
        </p:spPr>
      </p:pic>
    </p:spTree>
    <p:extLst>
      <p:ext uri="{BB962C8B-B14F-4D97-AF65-F5344CB8AC3E}">
        <p14:creationId xmlns:p14="http://schemas.microsoft.com/office/powerpoint/2010/main" val="54928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analysts &amp; customers rating</a:t>
            </a:r>
            <a:endParaRPr lang="en-US" dirty="0"/>
          </a:p>
        </p:txBody>
      </p:sp>
      <p:grpSp>
        <p:nvGrpSpPr>
          <p:cNvPr id="20" name="Group 19"/>
          <p:cNvGrpSpPr/>
          <p:nvPr/>
        </p:nvGrpSpPr>
        <p:grpSpPr>
          <a:xfrm>
            <a:off x="719245" y="1362670"/>
            <a:ext cx="3791544" cy="3581400"/>
            <a:chOff x="1751012" y="1600200"/>
            <a:chExt cx="4436913" cy="4191000"/>
          </a:xfrm>
        </p:grpSpPr>
        <p:grpSp>
          <p:nvGrpSpPr>
            <p:cNvPr id="5" name="Group 33"/>
            <p:cNvGrpSpPr/>
            <p:nvPr/>
          </p:nvGrpSpPr>
          <p:grpSpPr>
            <a:xfrm>
              <a:off x="1751012" y="1600200"/>
              <a:ext cx="4436913" cy="4191000"/>
              <a:chOff x="1751012" y="1600200"/>
              <a:chExt cx="4436913" cy="4191000"/>
            </a:xfrm>
          </p:grpSpPr>
          <p:grpSp>
            <p:nvGrpSpPr>
              <p:cNvPr id="9" name="Group 8"/>
              <p:cNvGrpSpPr/>
              <p:nvPr/>
            </p:nvGrpSpPr>
            <p:grpSpPr>
              <a:xfrm>
                <a:off x="1801604" y="1600200"/>
                <a:ext cx="4013616" cy="3962400"/>
                <a:chOff x="2949303" y="663494"/>
                <a:chExt cx="4734569" cy="4544995"/>
              </a:xfrm>
            </p:grpSpPr>
            <p:sp>
              <p:nvSpPr>
                <p:cNvPr id="8" name="Freeform 7"/>
                <p:cNvSpPr/>
                <p:nvPr/>
              </p:nvSpPr>
              <p:spPr>
                <a:xfrm flipH="1">
                  <a:off x="6831521" y="663494"/>
                  <a:ext cx="852351" cy="740229"/>
                </a:xfrm>
                <a:custGeom>
                  <a:avLst/>
                  <a:gdLst>
                    <a:gd name="connsiteX0" fmla="*/ 4898 w 994409"/>
                    <a:gd name="connsiteY0" fmla="*/ 419101 h 812619"/>
                    <a:gd name="connsiteX1" fmla="*/ 857249 w 994409"/>
                    <a:gd name="connsiteY1" fmla="*/ 752203 h 812619"/>
                    <a:gd name="connsiteX2" fmla="*/ 827858 w 994409"/>
                    <a:gd name="connsiteY2" fmla="*/ 56606 h 812619"/>
                    <a:gd name="connsiteX3" fmla="*/ 4898 w 994409"/>
                    <a:gd name="connsiteY3" fmla="*/ 419101 h 812619"/>
                    <a:gd name="connsiteX0" fmla="*/ 0 w 989511"/>
                    <a:gd name="connsiteY0" fmla="*/ 362495 h 756013"/>
                    <a:gd name="connsiteX1" fmla="*/ 852351 w 989511"/>
                    <a:gd name="connsiteY1" fmla="*/ 695597 h 756013"/>
                    <a:gd name="connsiteX2" fmla="*/ 822960 w 989511"/>
                    <a:gd name="connsiteY2" fmla="*/ 0 h 756013"/>
                    <a:gd name="connsiteX3" fmla="*/ 0 w 989511"/>
                    <a:gd name="connsiteY3" fmla="*/ 362495 h 756013"/>
                    <a:gd name="connsiteX0" fmla="*/ 0 w 852351"/>
                    <a:gd name="connsiteY0" fmla="*/ 362495 h 756013"/>
                    <a:gd name="connsiteX1" fmla="*/ 852351 w 852351"/>
                    <a:gd name="connsiteY1" fmla="*/ 695597 h 756013"/>
                    <a:gd name="connsiteX2" fmla="*/ 822960 w 852351"/>
                    <a:gd name="connsiteY2" fmla="*/ 0 h 756013"/>
                    <a:gd name="connsiteX3" fmla="*/ 0 w 852351"/>
                    <a:gd name="connsiteY3" fmla="*/ 362495 h 756013"/>
                    <a:gd name="connsiteX0" fmla="*/ 0 w 852351"/>
                    <a:gd name="connsiteY0" fmla="*/ 362495 h 695597"/>
                    <a:gd name="connsiteX1" fmla="*/ 852351 w 852351"/>
                    <a:gd name="connsiteY1" fmla="*/ 695597 h 695597"/>
                    <a:gd name="connsiteX2" fmla="*/ 822960 w 852351"/>
                    <a:gd name="connsiteY2" fmla="*/ 0 h 695597"/>
                    <a:gd name="connsiteX3" fmla="*/ 0 w 852351"/>
                    <a:gd name="connsiteY3" fmla="*/ 362495 h 695597"/>
                    <a:gd name="connsiteX0" fmla="*/ 0 w 852351"/>
                    <a:gd name="connsiteY0" fmla="*/ 388621 h 721723"/>
                    <a:gd name="connsiteX1" fmla="*/ 852351 w 852351"/>
                    <a:gd name="connsiteY1" fmla="*/ 721723 h 721723"/>
                    <a:gd name="connsiteX2" fmla="*/ 832757 w 852351"/>
                    <a:gd name="connsiteY2" fmla="*/ 0 h 721723"/>
                    <a:gd name="connsiteX3" fmla="*/ 0 w 852351"/>
                    <a:gd name="connsiteY3" fmla="*/ 388621 h 721723"/>
                    <a:gd name="connsiteX0" fmla="*/ 0 w 852351"/>
                    <a:gd name="connsiteY0" fmla="*/ 407127 h 740229"/>
                    <a:gd name="connsiteX1" fmla="*/ 852351 w 852351"/>
                    <a:gd name="connsiteY1" fmla="*/ 740229 h 740229"/>
                    <a:gd name="connsiteX2" fmla="*/ 845231 w 852351"/>
                    <a:gd name="connsiteY2" fmla="*/ 0 h 740229"/>
                    <a:gd name="connsiteX3" fmla="*/ 0 w 852351"/>
                    <a:gd name="connsiteY3" fmla="*/ 407127 h 740229"/>
                  </a:gdLst>
                  <a:ahLst/>
                  <a:cxnLst>
                    <a:cxn ang="0">
                      <a:pos x="connsiteX0" y="connsiteY0"/>
                    </a:cxn>
                    <a:cxn ang="0">
                      <a:pos x="connsiteX1" y="connsiteY1"/>
                    </a:cxn>
                    <a:cxn ang="0">
                      <a:pos x="connsiteX2" y="connsiteY2"/>
                    </a:cxn>
                    <a:cxn ang="0">
                      <a:pos x="connsiteX3" y="connsiteY3"/>
                    </a:cxn>
                  </a:cxnLst>
                  <a:rect l="l" t="t" r="r" b="b"/>
                  <a:pathLst>
                    <a:path w="852351" h="740229">
                      <a:moveTo>
                        <a:pt x="0" y="407127"/>
                      </a:moveTo>
                      <a:lnTo>
                        <a:pt x="852351" y="740229"/>
                      </a:lnTo>
                      <a:cubicBezTo>
                        <a:pt x="849978" y="493486"/>
                        <a:pt x="847604" y="246743"/>
                        <a:pt x="845231" y="0"/>
                      </a:cubicBezTo>
                      <a:lnTo>
                        <a:pt x="0" y="40712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rot="10800000">
                  <a:off x="3496295" y="4761812"/>
                  <a:ext cx="304800" cy="446677"/>
                </a:xfrm>
                <a:custGeom>
                  <a:avLst/>
                  <a:gdLst>
                    <a:gd name="connsiteX0" fmla="*/ 4898 w 994409"/>
                    <a:gd name="connsiteY0" fmla="*/ 419101 h 812619"/>
                    <a:gd name="connsiteX1" fmla="*/ 857249 w 994409"/>
                    <a:gd name="connsiteY1" fmla="*/ 752203 h 812619"/>
                    <a:gd name="connsiteX2" fmla="*/ 827858 w 994409"/>
                    <a:gd name="connsiteY2" fmla="*/ 56606 h 812619"/>
                    <a:gd name="connsiteX3" fmla="*/ 4898 w 994409"/>
                    <a:gd name="connsiteY3" fmla="*/ 419101 h 812619"/>
                    <a:gd name="connsiteX0" fmla="*/ 0 w 989511"/>
                    <a:gd name="connsiteY0" fmla="*/ 362495 h 756013"/>
                    <a:gd name="connsiteX1" fmla="*/ 852351 w 989511"/>
                    <a:gd name="connsiteY1" fmla="*/ 695597 h 756013"/>
                    <a:gd name="connsiteX2" fmla="*/ 822960 w 989511"/>
                    <a:gd name="connsiteY2" fmla="*/ 0 h 756013"/>
                    <a:gd name="connsiteX3" fmla="*/ 0 w 989511"/>
                    <a:gd name="connsiteY3" fmla="*/ 362495 h 756013"/>
                    <a:gd name="connsiteX0" fmla="*/ 0 w 852351"/>
                    <a:gd name="connsiteY0" fmla="*/ 362495 h 756013"/>
                    <a:gd name="connsiteX1" fmla="*/ 852351 w 852351"/>
                    <a:gd name="connsiteY1" fmla="*/ 695597 h 756013"/>
                    <a:gd name="connsiteX2" fmla="*/ 822960 w 852351"/>
                    <a:gd name="connsiteY2" fmla="*/ 0 h 756013"/>
                    <a:gd name="connsiteX3" fmla="*/ 0 w 852351"/>
                    <a:gd name="connsiteY3" fmla="*/ 362495 h 756013"/>
                    <a:gd name="connsiteX0" fmla="*/ 0 w 852351"/>
                    <a:gd name="connsiteY0" fmla="*/ 362495 h 695597"/>
                    <a:gd name="connsiteX1" fmla="*/ 852351 w 852351"/>
                    <a:gd name="connsiteY1" fmla="*/ 695597 h 695597"/>
                    <a:gd name="connsiteX2" fmla="*/ 822960 w 852351"/>
                    <a:gd name="connsiteY2" fmla="*/ 0 h 695597"/>
                    <a:gd name="connsiteX3" fmla="*/ 0 w 852351"/>
                    <a:gd name="connsiteY3" fmla="*/ 362495 h 695597"/>
                    <a:gd name="connsiteX0" fmla="*/ 0 w 852351"/>
                    <a:gd name="connsiteY0" fmla="*/ 388621 h 721723"/>
                    <a:gd name="connsiteX1" fmla="*/ 852351 w 852351"/>
                    <a:gd name="connsiteY1" fmla="*/ 721723 h 721723"/>
                    <a:gd name="connsiteX2" fmla="*/ 832757 w 852351"/>
                    <a:gd name="connsiteY2" fmla="*/ 0 h 721723"/>
                    <a:gd name="connsiteX3" fmla="*/ 0 w 852351"/>
                    <a:gd name="connsiteY3" fmla="*/ 388621 h 721723"/>
                    <a:gd name="connsiteX0" fmla="*/ 0 w 852351"/>
                    <a:gd name="connsiteY0" fmla="*/ 407127 h 740229"/>
                    <a:gd name="connsiteX1" fmla="*/ 852351 w 852351"/>
                    <a:gd name="connsiteY1" fmla="*/ 740229 h 740229"/>
                    <a:gd name="connsiteX2" fmla="*/ 845231 w 852351"/>
                    <a:gd name="connsiteY2" fmla="*/ 0 h 740229"/>
                    <a:gd name="connsiteX3" fmla="*/ 0 w 852351"/>
                    <a:gd name="connsiteY3" fmla="*/ 407127 h 740229"/>
                  </a:gdLst>
                  <a:ahLst/>
                  <a:cxnLst>
                    <a:cxn ang="0">
                      <a:pos x="connsiteX0" y="connsiteY0"/>
                    </a:cxn>
                    <a:cxn ang="0">
                      <a:pos x="connsiteX1" y="connsiteY1"/>
                    </a:cxn>
                    <a:cxn ang="0">
                      <a:pos x="connsiteX2" y="connsiteY2"/>
                    </a:cxn>
                    <a:cxn ang="0">
                      <a:pos x="connsiteX3" y="connsiteY3"/>
                    </a:cxn>
                  </a:cxnLst>
                  <a:rect l="l" t="t" r="r" b="b"/>
                  <a:pathLst>
                    <a:path w="852351" h="740229">
                      <a:moveTo>
                        <a:pt x="0" y="407127"/>
                      </a:moveTo>
                      <a:lnTo>
                        <a:pt x="852351" y="740229"/>
                      </a:lnTo>
                      <a:cubicBezTo>
                        <a:pt x="849978" y="493486"/>
                        <a:pt x="847604" y="246743"/>
                        <a:pt x="845231" y="0"/>
                      </a:cubicBezTo>
                      <a:lnTo>
                        <a:pt x="0" y="407127"/>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949303" y="4226922"/>
                  <a:ext cx="852351" cy="740229"/>
                </a:xfrm>
                <a:custGeom>
                  <a:avLst/>
                  <a:gdLst>
                    <a:gd name="connsiteX0" fmla="*/ 4898 w 994409"/>
                    <a:gd name="connsiteY0" fmla="*/ 419101 h 812619"/>
                    <a:gd name="connsiteX1" fmla="*/ 857249 w 994409"/>
                    <a:gd name="connsiteY1" fmla="*/ 752203 h 812619"/>
                    <a:gd name="connsiteX2" fmla="*/ 827858 w 994409"/>
                    <a:gd name="connsiteY2" fmla="*/ 56606 h 812619"/>
                    <a:gd name="connsiteX3" fmla="*/ 4898 w 994409"/>
                    <a:gd name="connsiteY3" fmla="*/ 419101 h 812619"/>
                    <a:gd name="connsiteX0" fmla="*/ 0 w 989511"/>
                    <a:gd name="connsiteY0" fmla="*/ 362495 h 756013"/>
                    <a:gd name="connsiteX1" fmla="*/ 852351 w 989511"/>
                    <a:gd name="connsiteY1" fmla="*/ 695597 h 756013"/>
                    <a:gd name="connsiteX2" fmla="*/ 822960 w 989511"/>
                    <a:gd name="connsiteY2" fmla="*/ 0 h 756013"/>
                    <a:gd name="connsiteX3" fmla="*/ 0 w 989511"/>
                    <a:gd name="connsiteY3" fmla="*/ 362495 h 756013"/>
                    <a:gd name="connsiteX0" fmla="*/ 0 w 852351"/>
                    <a:gd name="connsiteY0" fmla="*/ 362495 h 756013"/>
                    <a:gd name="connsiteX1" fmla="*/ 852351 w 852351"/>
                    <a:gd name="connsiteY1" fmla="*/ 695597 h 756013"/>
                    <a:gd name="connsiteX2" fmla="*/ 822960 w 852351"/>
                    <a:gd name="connsiteY2" fmla="*/ 0 h 756013"/>
                    <a:gd name="connsiteX3" fmla="*/ 0 w 852351"/>
                    <a:gd name="connsiteY3" fmla="*/ 362495 h 756013"/>
                    <a:gd name="connsiteX0" fmla="*/ 0 w 852351"/>
                    <a:gd name="connsiteY0" fmla="*/ 362495 h 695597"/>
                    <a:gd name="connsiteX1" fmla="*/ 852351 w 852351"/>
                    <a:gd name="connsiteY1" fmla="*/ 695597 h 695597"/>
                    <a:gd name="connsiteX2" fmla="*/ 822960 w 852351"/>
                    <a:gd name="connsiteY2" fmla="*/ 0 h 695597"/>
                    <a:gd name="connsiteX3" fmla="*/ 0 w 852351"/>
                    <a:gd name="connsiteY3" fmla="*/ 362495 h 695597"/>
                    <a:gd name="connsiteX0" fmla="*/ 0 w 852351"/>
                    <a:gd name="connsiteY0" fmla="*/ 388621 h 721723"/>
                    <a:gd name="connsiteX1" fmla="*/ 852351 w 852351"/>
                    <a:gd name="connsiteY1" fmla="*/ 721723 h 721723"/>
                    <a:gd name="connsiteX2" fmla="*/ 832757 w 852351"/>
                    <a:gd name="connsiteY2" fmla="*/ 0 h 721723"/>
                    <a:gd name="connsiteX3" fmla="*/ 0 w 852351"/>
                    <a:gd name="connsiteY3" fmla="*/ 388621 h 721723"/>
                    <a:gd name="connsiteX0" fmla="*/ 0 w 852351"/>
                    <a:gd name="connsiteY0" fmla="*/ 407127 h 740229"/>
                    <a:gd name="connsiteX1" fmla="*/ 852351 w 852351"/>
                    <a:gd name="connsiteY1" fmla="*/ 740229 h 740229"/>
                    <a:gd name="connsiteX2" fmla="*/ 845231 w 852351"/>
                    <a:gd name="connsiteY2" fmla="*/ 0 h 740229"/>
                    <a:gd name="connsiteX3" fmla="*/ 0 w 852351"/>
                    <a:gd name="connsiteY3" fmla="*/ 407127 h 740229"/>
                  </a:gdLst>
                  <a:ahLst/>
                  <a:cxnLst>
                    <a:cxn ang="0">
                      <a:pos x="connsiteX0" y="connsiteY0"/>
                    </a:cxn>
                    <a:cxn ang="0">
                      <a:pos x="connsiteX1" y="connsiteY1"/>
                    </a:cxn>
                    <a:cxn ang="0">
                      <a:pos x="connsiteX2" y="connsiteY2"/>
                    </a:cxn>
                    <a:cxn ang="0">
                      <a:pos x="connsiteX3" y="connsiteY3"/>
                    </a:cxn>
                  </a:cxnLst>
                  <a:rect l="l" t="t" r="r" b="b"/>
                  <a:pathLst>
                    <a:path w="852351" h="740229">
                      <a:moveTo>
                        <a:pt x="0" y="407127"/>
                      </a:moveTo>
                      <a:lnTo>
                        <a:pt x="852351" y="740229"/>
                      </a:lnTo>
                      <a:cubicBezTo>
                        <a:pt x="849978" y="493486"/>
                        <a:pt x="847604" y="246743"/>
                        <a:pt x="845231" y="0"/>
                      </a:cubicBezTo>
                      <a:lnTo>
                        <a:pt x="0" y="40712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959454" y="1066800"/>
                  <a:ext cx="4724400" cy="3570642"/>
                </a:xfrm>
                <a:custGeom>
                  <a:avLst/>
                  <a:gdLst>
                    <a:gd name="connsiteX0" fmla="*/ 0 w 4724400"/>
                    <a:gd name="connsiteY0" fmla="*/ 0 h 2362200"/>
                    <a:gd name="connsiteX1" fmla="*/ 4724400 w 4724400"/>
                    <a:gd name="connsiteY1" fmla="*/ 0 h 2362200"/>
                    <a:gd name="connsiteX2" fmla="*/ 4724400 w 4724400"/>
                    <a:gd name="connsiteY2" fmla="*/ 2362200 h 2362200"/>
                    <a:gd name="connsiteX3" fmla="*/ 0 w 4724400"/>
                    <a:gd name="connsiteY3" fmla="*/ 2362200 h 2362200"/>
                    <a:gd name="connsiteX4" fmla="*/ 0 w 4724400"/>
                    <a:gd name="connsiteY4" fmla="*/ 0 h 2362200"/>
                    <a:gd name="connsiteX0" fmla="*/ 0 w 4724400"/>
                    <a:gd name="connsiteY0" fmla="*/ 685800 h 3048000"/>
                    <a:gd name="connsiteX1" fmla="*/ 4724400 w 4724400"/>
                    <a:gd name="connsiteY1" fmla="*/ 0 h 3048000"/>
                    <a:gd name="connsiteX2" fmla="*/ 4724400 w 4724400"/>
                    <a:gd name="connsiteY2" fmla="*/ 3048000 h 3048000"/>
                    <a:gd name="connsiteX3" fmla="*/ 0 w 4724400"/>
                    <a:gd name="connsiteY3" fmla="*/ 3048000 h 3048000"/>
                    <a:gd name="connsiteX4" fmla="*/ 0 w 4724400"/>
                    <a:gd name="connsiteY4" fmla="*/ 685800 h 3048000"/>
                    <a:gd name="connsiteX0" fmla="*/ 0 w 4724400"/>
                    <a:gd name="connsiteY0" fmla="*/ 685800 h 3048000"/>
                    <a:gd name="connsiteX1" fmla="*/ 4724400 w 4724400"/>
                    <a:gd name="connsiteY1" fmla="*/ 0 h 3048000"/>
                    <a:gd name="connsiteX2" fmla="*/ 4724400 w 4724400"/>
                    <a:gd name="connsiteY2" fmla="*/ 2362200 h 3048000"/>
                    <a:gd name="connsiteX3" fmla="*/ 0 w 4724400"/>
                    <a:gd name="connsiteY3" fmla="*/ 3048000 h 3048000"/>
                    <a:gd name="connsiteX4" fmla="*/ 0 w 4724400"/>
                    <a:gd name="connsiteY4" fmla="*/ 685800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3048000">
                      <a:moveTo>
                        <a:pt x="0" y="685800"/>
                      </a:moveTo>
                      <a:lnTo>
                        <a:pt x="4724400" y="0"/>
                      </a:lnTo>
                      <a:lnTo>
                        <a:pt x="4724400" y="2362200"/>
                      </a:lnTo>
                      <a:lnTo>
                        <a:pt x="0" y="3048000"/>
                      </a:lnTo>
                      <a:lnTo>
                        <a:pt x="0" y="685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nchorCtr="0"/>
                <a:lstStyle/>
                <a:p>
                  <a:pPr algn="ctr"/>
                  <a:endParaRPr lang="en-US" dirty="0"/>
                </a:p>
              </p:txBody>
            </p:sp>
          </p:grpSp>
          <p:sp>
            <p:nvSpPr>
              <p:cNvPr id="16" name="Oval 15"/>
              <p:cNvSpPr/>
              <p:nvPr/>
            </p:nvSpPr>
            <p:spPr>
              <a:xfrm>
                <a:off x="1751012" y="5486400"/>
                <a:ext cx="4436913" cy="304800"/>
              </a:xfrm>
              <a:prstGeom prst="ellipse">
                <a:avLst/>
              </a:prstGeom>
              <a:gradFill flip="none" rotWithShape="1">
                <a:gsLst>
                  <a:gs pos="0">
                    <a:sysClr val="windowText" lastClr="000000">
                      <a:lumMod val="50000"/>
                      <a:lumOff val="50000"/>
                      <a:alpha val="27000"/>
                    </a:sys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a:solidFill>
                    <a:sysClr val="window" lastClr="FFFFFF"/>
                  </a:solidFill>
                  <a:latin typeface="Calibri"/>
                </a:endParaRPr>
              </a:p>
            </p:txBody>
          </p:sp>
        </p:grpSp>
        <p:sp>
          <p:nvSpPr>
            <p:cNvPr id="18" name="TextBox 17"/>
            <p:cNvSpPr txBox="1"/>
            <p:nvPr/>
          </p:nvSpPr>
          <p:spPr>
            <a:xfrm>
              <a:off x="2038737" y="3267670"/>
              <a:ext cx="3447325" cy="1404640"/>
            </a:xfrm>
            <a:prstGeom prst="rect">
              <a:avLst/>
            </a:prstGeom>
            <a:noFill/>
          </p:spPr>
          <p:txBody>
            <a:bodyPr wrap="square" rtlCol="0">
              <a:spAutoFit/>
            </a:bodyPr>
            <a:lstStyle/>
            <a:p>
              <a:pPr lvl="0">
                <a:defRPr/>
              </a:pPr>
              <a:r>
                <a:rPr lang="en-US" kern="0" dirty="0" smtClean="0">
                  <a:solidFill>
                    <a:schemeClr val="bg1"/>
                  </a:solidFill>
                  <a:latin typeface="Arial" pitchFamily="34" charset="0"/>
                  <a:cs typeface="Arial" pitchFamily="34" charset="0"/>
                </a:rPr>
                <a:t>Magic </a:t>
              </a:r>
              <a:r>
                <a:rPr lang="en-US" kern="0" dirty="0">
                  <a:solidFill>
                    <a:schemeClr val="bg1"/>
                  </a:solidFill>
                  <a:latin typeface="Arial" pitchFamily="34" charset="0"/>
                  <a:cs typeface="Arial" pitchFamily="34" charset="0"/>
                </a:rPr>
                <a:t>Quadrant for </a:t>
              </a:r>
              <a:r>
                <a:rPr lang="en-US" kern="0" dirty="0" smtClean="0">
                  <a:solidFill>
                    <a:schemeClr val="bg1"/>
                  </a:solidFill>
                  <a:latin typeface="Arial" pitchFamily="34" charset="0"/>
                  <a:cs typeface="Arial" pitchFamily="34" charset="0"/>
                </a:rPr>
                <a:t>Multi-Enterprise </a:t>
              </a:r>
              <a:r>
                <a:rPr lang="en-US" kern="0" dirty="0">
                  <a:solidFill>
                    <a:schemeClr val="bg1"/>
                  </a:solidFill>
                  <a:latin typeface="Arial" pitchFamily="34" charset="0"/>
                  <a:cs typeface="Arial" pitchFamily="34" charset="0"/>
                </a:rPr>
                <a:t>supply chain business networks</a:t>
              </a:r>
            </a:p>
            <a:p>
              <a:endParaRPr lang="en-US" dirty="0">
                <a:solidFill>
                  <a:schemeClr val="bg1"/>
                </a:solidFill>
              </a:endParaRPr>
            </a:p>
          </p:txBody>
        </p:sp>
        <p:sp>
          <p:nvSpPr>
            <p:cNvPr id="21" name="TextBox 20"/>
            <p:cNvSpPr txBox="1"/>
            <p:nvPr/>
          </p:nvSpPr>
          <p:spPr>
            <a:xfrm>
              <a:off x="2039362" y="2805660"/>
              <a:ext cx="3446075" cy="432197"/>
            </a:xfrm>
            <a:prstGeom prst="rect">
              <a:avLst/>
            </a:prstGeom>
            <a:noFill/>
          </p:spPr>
          <p:txBody>
            <a:bodyPr wrap="square" rtlCol="0">
              <a:spAutoFit/>
            </a:bodyPr>
            <a:lstStyle/>
            <a:p>
              <a:r>
                <a:rPr lang="en-US" b="1" dirty="0" smtClean="0">
                  <a:solidFill>
                    <a:schemeClr val="bg1"/>
                  </a:solidFill>
                  <a:latin typeface="Arial" pitchFamily="34" charset="0"/>
                  <a:cs typeface="Arial" pitchFamily="34" charset="0"/>
                </a:rPr>
                <a:t>CHALLENGER</a:t>
              </a:r>
              <a:endParaRPr lang="en-US" b="1" dirty="0">
                <a:solidFill>
                  <a:schemeClr val="bg1"/>
                </a:solidFill>
                <a:latin typeface="Arial" pitchFamily="34" charset="0"/>
                <a:cs typeface="Arial" pitchFamily="34" charset="0"/>
              </a:endParaRPr>
            </a:p>
          </p:txBody>
        </p:sp>
      </p:grpSp>
      <p:grpSp>
        <p:nvGrpSpPr>
          <p:cNvPr id="22" name="Group 21"/>
          <p:cNvGrpSpPr/>
          <p:nvPr/>
        </p:nvGrpSpPr>
        <p:grpSpPr>
          <a:xfrm>
            <a:off x="4307657" y="1362670"/>
            <a:ext cx="3791544" cy="3581400"/>
            <a:chOff x="6308023" y="1600200"/>
            <a:chExt cx="4436913" cy="4191000"/>
          </a:xfrm>
        </p:grpSpPr>
        <p:grpSp>
          <p:nvGrpSpPr>
            <p:cNvPr id="2" name="Group 8"/>
            <p:cNvGrpSpPr/>
            <p:nvPr/>
          </p:nvGrpSpPr>
          <p:grpSpPr>
            <a:xfrm>
              <a:off x="6373604" y="1600200"/>
              <a:ext cx="4013616" cy="3962400"/>
              <a:chOff x="2949303" y="663494"/>
              <a:chExt cx="4734569" cy="4544995"/>
            </a:xfrm>
          </p:grpSpPr>
          <p:sp>
            <p:nvSpPr>
              <p:cNvPr id="10" name="Freeform 9"/>
              <p:cNvSpPr/>
              <p:nvPr/>
            </p:nvSpPr>
            <p:spPr>
              <a:xfrm flipH="1">
                <a:off x="6831521" y="663494"/>
                <a:ext cx="852351" cy="740229"/>
              </a:xfrm>
              <a:custGeom>
                <a:avLst/>
                <a:gdLst>
                  <a:gd name="connsiteX0" fmla="*/ 4898 w 994409"/>
                  <a:gd name="connsiteY0" fmla="*/ 419101 h 812619"/>
                  <a:gd name="connsiteX1" fmla="*/ 857249 w 994409"/>
                  <a:gd name="connsiteY1" fmla="*/ 752203 h 812619"/>
                  <a:gd name="connsiteX2" fmla="*/ 827858 w 994409"/>
                  <a:gd name="connsiteY2" fmla="*/ 56606 h 812619"/>
                  <a:gd name="connsiteX3" fmla="*/ 4898 w 994409"/>
                  <a:gd name="connsiteY3" fmla="*/ 419101 h 812619"/>
                  <a:gd name="connsiteX0" fmla="*/ 0 w 989511"/>
                  <a:gd name="connsiteY0" fmla="*/ 362495 h 756013"/>
                  <a:gd name="connsiteX1" fmla="*/ 852351 w 989511"/>
                  <a:gd name="connsiteY1" fmla="*/ 695597 h 756013"/>
                  <a:gd name="connsiteX2" fmla="*/ 822960 w 989511"/>
                  <a:gd name="connsiteY2" fmla="*/ 0 h 756013"/>
                  <a:gd name="connsiteX3" fmla="*/ 0 w 989511"/>
                  <a:gd name="connsiteY3" fmla="*/ 362495 h 756013"/>
                  <a:gd name="connsiteX0" fmla="*/ 0 w 852351"/>
                  <a:gd name="connsiteY0" fmla="*/ 362495 h 756013"/>
                  <a:gd name="connsiteX1" fmla="*/ 852351 w 852351"/>
                  <a:gd name="connsiteY1" fmla="*/ 695597 h 756013"/>
                  <a:gd name="connsiteX2" fmla="*/ 822960 w 852351"/>
                  <a:gd name="connsiteY2" fmla="*/ 0 h 756013"/>
                  <a:gd name="connsiteX3" fmla="*/ 0 w 852351"/>
                  <a:gd name="connsiteY3" fmla="*/ 362495 h 756013"/>
                  <a:gd name="connsiteX0" fmla="*/ 0 w 852351"/>
                  <a:gd name="connsiteY0" fmla="*/ 362495 h 695597"/>
                  <a:gd name="connsiteX1" fmla="*/ 852351 w 852351"/>
                  <a:gd name="connsiteY1" fmla="*/ 695597 h 695597"/>
                  <a:gd name="connsiteX2" fmla="*/ 822960 w 852351"/>
                  <a:gd name="connsiteY2" fmla="*/ 0 h 695597"/>
                  <a:gd name="connsiteX3" fmla="*/ 0 w 852351"/>
                  <a:gd name="connsiteY3" fmla="*/ 362495 h 695597"/>
                  <a:gd name="connsiteX0" fmla="*/ 0 w 852351"/>
                  <a:gd name="connsiteY0" fmla="*/ 388621 h 721723"/>
                  <a:gd name="connsiteX1" fmla="*/ 852351 w 852351"/>
                  <a:gd name="connsiteY1" fmla="*/ 721723 h 721723"/>
                  <a:gd name="connsiteX2" fmla="*/ 832757 w 852351"/>
                  <a:gd name="connsiteY2" fmla="*/ 0 h 721723"/>
                  <a:gd name="connsiteX3" fmla="*/ 0 w 852351"/>
                  <a:gd name="connsiteY3" fmla="*/ 388621 h 721723"/>
                  <a:gd name="connsiteX0" fmla="*/ 0 w 852351"/>
                  <a:gd name="connsiteY0" fmla="*/ 407127 h 740229"/>
                  <a:gd name="connsiteX1" fmla="*/ 852351 w 852351"/>
                  <a:gd name="connsiteY1" fmla="*/ 740229 h 740229"/>
                  <a:gd name="connsiteX2" fmla="*/ 845231 w 852351"/>
                  <a:gd name="connsiteY2" fmla="*/ 0 h 740229"/>
                  <a:gd name="connsiteX3" fmla="*/ 0 w 852351"/>
                  <a:gd name="connsiteY3" fmla="*/ 407127 h 740229"/>
                </a:gdLst>
                <a:ahLst/>
                <a:cxnLst>
                  <a:cxn ang="0">
                    <a:pos x="connsiteX0" y="connsiteY0"/>
                  </a:cxn>
                  <a:cxn ang="0">
                    <a:pos x="connsiteX1" y="connsiteY1"/>
                  </a:cxn>
                  <a:cxn ang="0">
                    <a:pos x="connsiteX2" y="connsiteY2"/>
                  </a:cxn>
                  <a:cxn ang="0">
                    <a:pos x="connsiteX3" y="connsiteY3"/>
                  </a:cxn>
                </a:cxnLst>
                <a:rect l="l" t="t" r="r" b="b"/>
                <a:pathLst>
                  <a:path w="852351" h="740229">
                    <a:moveTo>
                      <a:pt x="0" y="407127"/>
                    </a:moveTo>
                    <a:lnTo>
                      <a:pt x="852351" y="740229"/>
                    </a:lnTo>
                    <a:cubicBezTo>
                      <a:pt x="849978" y="493486"/>
                      <a:pt x="847604" y="246743"/>
                      <a:pt x="845231" y="0"/>
                    </a:cubicBezTo>
                    <a:lnTo>
                      <a:pt x="0" y="407127"/>
                    </a:lnTo>
                    <a:close/>
                  </a:path>
                </a:pathLst>
              </a:custGeom>
              <a:solidFill>
                <a:srgbClr val="B88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10800000">
                <a:off x="3496295" y="4761812"/>
                <a:ext cx="304800" cy="446677"/>
              </a:xfrm>
              <a:custGeom>
                <a:avLst/>
                <a:gdLst>
                  <a:gd name="connsiteX0" fmla="*/ 4898 w 994409"/>
                  <a:gd name="connsiteY0" fmla="*/ 419101 h 812619"/>
                  <a:gd name="connsiteX1" fmla="*/ 857249 w 994409"/>
                  <a:gd name="connsiteY1" fmla="*/ 752203 h 812619"/>
                  <a:gd name="connsiteX2" fmla="*/ 827858 w 994409"/>
                  <a:gd name="connsiteY2" fmla="*/ 56606 h 812619"/>
                  <a:gd name="connsiteX3" fmla="*/ 4898 w 994409"/>
                  <a:gd name="connsiteY3" fmla="*/ 419101 h 812619"/>
                  <a:gd name="connsiteX0" fmla="*/ 0 w 989511"/>
                  <a:gd name="connsiteY0" fmla="*/ 362495 h 756013"/>
                  <a:gd name="connsiteX1" fmla="*/ 852351 w 989511"/>
                  <a:gd name="connsiteY1" fmla="*/ 695597 h 756013"/>
                  <a:gd name="connsiteX2" fmla="*/ 822960 w 989511"/>
                  <a:gd name="connsiteY2" fmla="*/ 0 h 756013"/>
                  <a:gd name="connsiteX3" fmla="*/ 0 w 989511"/>
                  <a:gd name="connsiteY3" fmla="*/ 362495 h 756013"/>
                  <a:gd name="connsiteX0" fmla="*/ 0 w 852351"/>
                  <a:gd name="connsiteY0" fmla="*/ 362495 h 756013"/>
                  <a:gd name="connsiteX1" fmla="*/ 852351 w 852351"/>
                  <a:gd name="connsiteY1" fmla="*/ 695597 h 756013"/>
                  <a:gd name="connsiteX2" fmla="*/ 822960 w 852351"/>
                  <a:gd name="connsiteY2" fmla="*/ 0 h 756013"/>
                  <a:gd name="connsiteX3" fmla="*/ 0 w 852351"/>
                  <a:gd name="connsiteY3" fmla="*/ 362495 h 756013"/>
                  <a:gd name="connsiteX0" fmla="*/ 0 w 852351"/>
                  <a:gd name="connsiteY0" fmla="*/ 362495 h 695597"/>
                  <a:gd name="connsiteX1" fmla="*/ 852351 w 852351"/>
                  <a:gd name="connsiteY1" fmla="*/ 695597 h 695597"/>
                  <a:gd name="connsiteX2" fmla="*/ 822960 w 852351"/>
                  <a:gd name="connsiteY2" fmla="*/ 0 h 695597"/>
                  <a:gd name="connsiteX3" fmla="*/ 0 w 852351"/>
                  <a:gd name="connsiteY3" fmla="*/ 362495 h 695597"/>
                  <a:gd name="connsiteX0" fmla="*/ 0 w 852351"/>
                  <a:gd name="connsiteY0" fmla="*/ 388621 h 721723"/>
                  <a:gd name="connsiteX1" fmla="*/ 852351 w 852351"/>
                  <a:gd name="connsiteY1" fmla="*/ 721723 h 721723"/>
                  <a:gd name="connsiteX2" fmla="*/ 832757 w 852351"/>
                  <a:gd name="connsiteY2" fmla="*/ 0 h 721723"/>
                  <a:gd name="connsiteX3" fmla="*/ 0 w 852351"/>
                  <a:gd name="connsiteY3" fmla="*/ 388621 h 721723"/>
                  <a:gd name="connsiteX0" fmla="*/ 0 w 852351"/>
                  <a:gd name="connsiteY0" fmla="*/ 407127 h 740229"/>
                  <a:gd name="connsiteX1" fmla="*/ 852351 w 852351"/>
                  <a:gd name="connsiteY1" fmla="*/ 740229 h 740229"/>
                  <a:gd name="connsiteX2" fmla="*/ 845231 w 852351"/>
                  <a:gd name="connsiteY2" fmla="*/ 0 h 740229"/>
                  <a:gd name="connsiteX3" fmla="*/ 0 w 852351"/>
                  <a:gd name="connsiteY3" fmla="*/ 407127 h 740229"/>
                </a:gdLst>
                <a:ahLst/>
                <a:cxnLst>
                  <a:cxn ang="0">
                    <a:pos x="connsiteX0" y="connsiteY0"/>
                  </a:cxn>
                  <a:cxn ang="0">
                    <a:pos x="connsiteX1" y="connsiteY1"/>
                  </a:cxn>
                  <a:cxn ang="0">
                    <a:pos x="connsiteX2" y="connsiteY2"/>
                  </a:cxn>
                  <a:cxn ang="0">
                    <a:pos x="connsiteX3" y="connsiteY3"/>
                  </a:cxn>
                </a:cxnLst>
                <a:rect l="l" t="t" r="r" b="b"/>
                <a:pathLst>
                  <a:path w="852351" h="740229">
                    <a:moveTo>
                      <a:pt x="0" y="407127"/>
                    </a:moveTo>
                    <a:lnTo>
                      <a:pt x="852351" y="740229"/>
                    </a:lnTo>
                    <a:cubicBezTo>
                      <a:pt x="849978" y="493486"/>
                      <a:pt x="847604" y="246743"/>
                      <a:pt x="845231" y="0"/>
                    </a:cubicBezTo>
                    <a:lnTo>
                      <a:pt x="0" y="407127"/>
                    </a:lnTo>
                    <a:close/>
                  </a:path>
                </a:pathLst>
              </a:custGeom>
              <a:solidFill>
                <a:srgbClr val="826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949303" y="4226922"/>
                <a:ext cx="852351" cy="740229"/>
              </a:xfrm>
              <a:custGeom>
                <a:avLst/>
                <a:gdLst>
                  <a:gd name="connsiteX0" fmla="*/ 4898 w 994409"/>
                  <a:gd name="connsiteY0" fmla="*/ 419101 h 812619"/>
                  <a:gd name="connsiteX1" fmla="*/ 857249 w 994409"/>
                  <a:gd name="connsiteY1" fmla="*/ 752203 h 812619"/>
                  <a:gd name="connsiteX2" fmla="*/ 827858 w 994409"/>
                  <a:gd name="connsiteY2" fmla="*/ 56606 h 812619"/>
                  <a:gd name="connsiteX3" fmla="*/ 4898 w 994409"/>
                  <a:gd name="connsiteY3" fmla="*/ 419101 h 812619"/>
                  <a:gd name="connsiteX0" fmla="*/ 0 w 989511"/>
                  <a:gd name="connsiteY0" fmla="*/ 362495 h 756013"/>
                  <a:gd name="connsiteX1" fmla="*/ 852351 w 989511"/>
                  <a:gd name="connsiteY1" fmla="*/ 695597 h 756013"/>
                  <a:gd name="connsiteX2" fmla="*/ 822960 w 989511"/>
                  <a:gd name="connsiteY2" fmla="*/ 0 h 756013"/>
                  <a:gd name="connsiteX3" fmla="*/ 0 w 989511"/>
                  <a:gd name="connsiteY3" fmla="*/ 362495 h 756013"/>
                  <a:gd name="connsiteX0" fmla="*/ 0 w 852351"/>
                  <a:gd name="connsiteY0" fmla="*/ 362495 h 756013"/>
                  <a:gd name="connsiteX1" fmla="*/ 852351 w 852351"/>
                  <a:gd name="connsiteY1" fmla="*/ 695597 h 756013"/>
                  <a:gd name="connsiteX2" fmla="*/ 822960 w 852351"/>
                  <a:gd name="connsiteY2" fmla="*/ 0 h 756013"/>
                  <a:gd name="connsiteX3" fmla="*/ 0 w 852351"/>
                  <a:gd name="connsiteY3" fmla="*/ 362495 h 756013"/>
                  <a:gd name="connsiteX0" fmla="*/ 0 w 852351"/>
                  <a:gd name="connsiteY0" fmla="*/ 362495 h 695597"/>
                  <a:gd name="connsiteX1" fmla="*/ 852351 w 852351"/>
                  <a:gd name="connsiteY1" fmla="*/ 695597 h 695597"/>
                  <a:gd name="connsiteX2" fmla="*/ 822960 w 852351"/>
                  <a:gd name="connsiteY2" fmla="*/ 0 h 695597"/>
                  <a:gd name="connsiteX3" fmla="*/ 0 w 852351"/>
                  <a:gd name="connsiteY3" fmla="*/ 362495 h 695597"/>
                  <a:gd name="connsiteX0" fmla="*/ 0 w 852351"/>
                  <a:gd name="connsiteY0" fmla="*/ 388621 h 721723"/>
                  <a:gd name="connsiteX1" fmla="*/ 852351 w 852351"/>
                  <a:gd name="connsiteY1" fmla="*/ 721723 h 721723"/>
                  <a:gd name="connsiteX2" fmla="*/ 832757 w 852351"/>
                  <a:gd name="connsiteY2" fmla="*/ 0 h 721723"/>
                  <a:gd name="connsiteX3" fmla="*/ 0 w 852351"/>
                  <a:gd name="connsiteY3" fmla="*/ 388621 h 721723"/>
                  <a:gd name="connsiteX0" fmla="*/ 0 w 852351"/>
                  <a:gd name="connsiteY0" fmla="*/ 407127 h 740229"/>
                  <a:gd name="connsiteX1" fmla="*/ 852351 w 852351"/>
                  <a:gd name="connsiteY1" fmla="*/ 740229 h 740229"/>
                  <a:gd name="connsiteX2" fmla="*/ 845231 w 852351"/>
                  <a:gd name="connsiteY2" fmla="*/ 0 h 740229"/>
                  <a:gd name="connsiteX3" fmla="*/ 0 w 852351"/>
                  <a:gd name="connsiteY3" fmla="*/ 407127 h 740229"/>
                </a:gdLst>
                <a:ahLst/>
                <a:cxnLst>
                  <a:cxn ang="0">
                    <a:pos x="connsiteX0" y="connsiteY0"/>
                  </a:cxn>
                  <a:cxn ang="0">
                    <a:pos x="connsiteX1" y="connsiteY1"/>
                  </a:cxn>
                  <a:cxn ang="0">
                    <a:pos x="connsiteX2" y="connsiteY2"/>
                  </a:cxn>
                  <a:cxn ang="0">
                    <a:pos x="connsiteX3" y="connsiteY3"/>
                  </a:cxn>
                </a:cxnLst>
                <a:rect l="l" t="t" r="r" b="b"/>
                <a:pathLst>
                  <a:path w="852351" h="740229">
                    <a:moveTo>
                      <a:pt x="0" y="407127"/>
                    </a:moveTo>
                    <a:lnTo>
                      <a:pt x="852351" y="740229"/>
                    </a:lnTo>
                    <a:cubicBezTo>
                      <a:pt x="849978" y="493486"/>
                      <a:pt x="847604" y="246743"/>
                      <a:pt x="845231" y="0"/>
                    </a:cubicBezTo>
                    <a:lnTo>
                      <a:pt x="0" y="407127"/>
                    </a:lnTo>
                    <a:close/>
                  </a:path>
                </a:pathLst>
              </a:custGeom>
              <a:solidFill>
                <a:srgbClr val="B88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959454" y="1066800"/>
                <a:ext cx="4724400" cy="3570642"/>
              </a:xfrm>
              <a:custGeom>
                <a:avLst/>
                <a:gdLst>
                  <a:gd name="connsiteX0" fmla="*/ 0 w 4724400"/>
                  <a:gd name="connsiteY0" fmla="*/ 0 h 2362200"/>
                  <a:gd name="connsiteX1" fmla="*/ 4724400 w 4724400"/>
                  <a:gd name="connsiteY1" fmla="*/ 0 h 2362200"/>
                  <a:gd name="connsiteX2" fmla="*/ 4724400 w 4724400"/>
                  <a:gd name="connsiteY2" fmla="*/ 2362200 h 2362200"/>
                  <a:gd name="connsiteX3" fmla="*/ 0 w 4724400"/>
                  <a:gd name="connsiteY3" fmla="*/ 2362200 h 2362200"/>
                  <a:gd name="connsiteX4" fmla="*/ 0 w 4724400"/>
                  <a:gd name="connsiteY4" fmla="*/ 0 h 2362200"/>
                  <a:gd name="connsiteX0" fmla="*/ 0 w 4724400"/>
                  <a:gd name="connsiteY0" fmla="*/ 685800 h 3048000"/>
                  <a:gd name="connsiteX1" fmla="*/ 4724400 w 4724400"/>
                  <a:gd name="connsiteY1" fmla="*/ 0 h 3048000"/>
                  <a:gd name="connsiteX2" fmla="*/ 4724400 w 4724400"/>
                  <a:gd name="connsiteY2" fmla="*/ 3048000 h 3048000"/>
                  <a:gd name="connsiteX3" fmla="*/ 0 w 4724400"/>
                  <a:gd name="connsiteY3" fmla="*/ 3048000 h 3048000"/>
                  <a:gd name="connsiteX4" fmla="*/ 0 w 4724400"/>
                  <a:gd name="connsiteY4" fmla="*/ 685800 h 3048000"/>
                  <a:gd name="connsiteX0" fmla="*/ 0 w 4724400"/>
                  <a:gd name="connsiteY0" fmla="*/ 685800 h 3048000"/>
                  <a:gd name="connsiteX1" fmla="*/ 4724400 w 4724400"/>
                  <a:gd name="connsiteY1" fmla="*/ 0 h 3048000"/>
                  <a:gd name="connsiteX2" fmla="*/ 4724400 w 4724400"/>
                  <a:gd name="connsiteY2" fmla="*/ 2362200 h 3048000"/>
                  <a:gd name="connsiteX3" fmla="*/ 0 w 4724400"/>
                  <a:gd name="connsiteY3" fmla="*/ 3048000 h 3048000"/>
                  <a:gd name="connsiteX4" fmla="*/ 0 w 4724400"/>
                  <a:gd name="connsiteY4" fmla="*/ 685800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3048000">
                    <a:moveTo>
                      <a:pt x="0" y="685800"/>
                    </a:moveTo>
                    <a:lnTo>
                      <a:pt x="4724400" y="0"/>
                    </a:lnTo>
                    <a:lnTo>
                      <a:pt x="4724400" y="2362200"/>
                    </a:lnTo>
                    <a:lnTo>
                      <a:pt x="0" y="3048000"/>
                    </a:lnTo>
                    <a:lnTo>
                      <a:pt x="0" y="6858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nchorCtr="0"/>
              <a:lstStyle/>
              <a:p>
                <a:pPr algn="ctr"/>
                <a:endParaRPr lang="en-US" dirty="0"/>
              </a:p>
            </p:txBody>
          </p:sp>
        </p:grpSp>
        <p:sp>
          <p:nvSpPr>
            <p:cNvPr id="17" name="Oval 16"/>
            <p:cNvSpPr/>
            <p:nvPr/>
          </p:nvSpPr>
          <p:spPr>
            <a:xfrm>
              <a:off x="6308023" y="5486400"/>
              <a:ext cx="4436913" cy="304800"/>
            </a:xfrm>
            <a:prstGeom prst="ellipse">
              <a:avLst/>
            </a:prstGeom>
            <a:gradFill flip="none" rotWithShape="1">
              <a:gsLst>
                <a:gs pos="0">
                  <a:sysClr val="windowText" lastClr="000000">
                    <a:lumMod val="50000"/>
                    <a:lumOff val="50000"/>
                    <a:alpha val="27000"/>
                  </a:sys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a:solidFill>
                  <a:sysClr val="window" lastClr="FFFFFF"/>
                </a:solidFill>
                <a:latin typeface="Calibri"/>
              </a:endParaRPr>
            </a:p>
          </p:txBody>
        </p:sp>
        <p:sp>
          <p:nvSpPr>
            <p:cNvPr id="19" name="TextBox 18"/>
            <p:cNvSpPr txBox="1"/>
            <p:nvPr/>
          </p:nvSpPr>
          <p:spPr>
            <a:xfrm>
              <a:off x="6642618" y="3267670"/>
              <a:ext cx="3641536" cy="1080493"/>
            </a:xfrm>
            <a:prstGeom prst="rect">
              <a:avLst/>
            </a:prstGeom>
            <a:noFill/>
          </p:spPr>
          <p:txBody>
            <a:bodyPr wrap="square" rtlCol="0">
              <a:spAutoFit/>
            </a:bodyPr>
            <a:lstStyle/>
            <a:p>
              <a:pPr lvl="0">
                <a:defRPr/>
              </a:pPr>
              <a:r>
                <a:rPr lang="en-US" kern="0" dirty="0">
                  <a:solidFill>
                    <a:schemeClr val="bg1"/>
                  </a:solidFill>
                  <a:latin typeface="Arial" pitchFamily="34" charset="0"/>
                  <a:cs typeface="Arial" pitchFamily="34" charset="0"/>
                </a:rPr>
                <a:t>Marketscape for Supply Chain Commerce Networks</a:t>
              </a:r>
            </a:p>
            <a:p>
              <a:endParaRPr lang="en-US" dirty="0">
                <a:solidFill>
                  <a:schemeClr val="tx1">
                    <a:lumMod val="75000"/>
                    <a:lumOff val="25000"/>
                  </a:schemeClr>
                </a:solidFill>
              </a:endParaRPr>
            </a:p>
          </p:txBody>
        </p:sp>
        <p:sp>
          <p:nvSpPr>
            <p:cNvPr id="33" name="TextBox 32"/>
            <p:cNvSpPr txBox="1"/>
            <p:nvPr/>
          </p:nvSpPr>
          <p:spPr>
            <a:xfrm>
              <a:off x="6643243" y="2805660"/>
              <a:ext cx="3446075" cy="432197"/>
            </a:xfrm>
            <a:prstGeom prst="rect">
              <a:avLst/>
            </a:prstGeom>
            <a:noFill/>
          </p:spPr>
          <p:txBody>
            <a:bodyPr wrap="square" rtlCol="0">
              <a:spAutoFit/>
            </a:bodyPr>
            <a:lstStyle/>
            <a:p>
              <a:r>
                <a:rPr lang="en-US" b="1" dirty="0" smtClean="0">
                  <a:solidFill>
                    <a:schemeClr val="bg1"/>
                  </a:solidFill>
                  <a:latin typeface="Arial" pitchFamily="34" charset="0"/>
                  <a:cs typeface="Arial" pitchFamily="34" charset="0"/>
                </a:rPr>
                <a:t>LEADER</a:t>
              </a:r>
              <a:endParaRPr lang="en-US" b="1" dirty="0">
                <a:solidFill>
                  <a:schemeClr val="bg1"/>
                </a:solidFill>
                <a:latin typeface="Arial" pitchFamily="34" charset="0"/>
                <a:cs typeface="Arial" pitchFamily="34" charset="0"/>
              </a:endParaRPr>
            </a:p>
          </p:txBody>
        </p:sp>
      </p:grpSp>
      <p:grpSp>
        <p:nvGrpSpPr>
          <p:cNvPr id="23" name="Group 22"/>
          <p:cNvGrpSpPr/>
          <p:nvPr/>
        </p:nvGrpSpPr>
        <p:grpSpPr>
          <a:xfrm>
            <a:off x="7896069" y="1362670"/>
            <a:ext cx="3791544" cy="3581400"/>
            <a:chOff x="6308023" y="1600200"/>
            <a:chExt cx="4436913" cy="4191000"/>
          </a:xfrm>
        </p:grpSpPr>
        <p:grpSp>
          <p:nvGrpSpPr>
            <p:cNvPr id="24" name="Group 8"/>
            <p:cNvGrpSpPr/>
            <p:nvPr/>
          </p:nvGrpSpPr>
          <p:grpSpPr>
            <a:xfrm>
              <a:off x="6373604" y="1600200"/>
              <a:ext cx="4013616" cy="3962403"/>
              <a:chOff x="2949303" y="663494"/>
              <a:chExt cx="4734569" cy="4544995"/>
            </a:xfrm>
          </p:grpSpPr>
          <p:sp>
            <p:nvSpPr>
              <p:cNvPr id="28" name="Freeform 27"/>
              <p:cNvSpPr/>
              <p:nvPr/>
            </p:nvSpPr>
            <p:spPr>
              <a:xfrm flipH="1">
                <a:off x="6831521" y="663494"/>
                <a:ext cx="852351" cy="740229"/>
              </a:xfrm>
              <a:custGeom>
                <a:avLst/>
                <a:gdLst>
                  <a:gd name="connsiteX0" fmla="*/ 4898 w 994409"/>
                  <a:gd name="connsiteY0" fmla="*/ 419101 h 812619"/>
                  <a:gd name="connsiteX1" fmla="*/ 857249 w 994409"/>
                  <a:gd name="connsiteY1" fmla="*/ 752203 h 812619"/>
                  <a:gd name="connsiteX2" fmla="*/ 827858 w 994409"/>
                  <a:gd name="connsiteY2" fmla="*/ 56606 h 812619"/>
                  <a:gd name="connsiteX3" fmla="*/ 4898 w 994409"/>
                  <a:gd name="connsiteY3" fmla="*/ 419101 h 812619"/>
                  <a:gd name="connsiteX0" fmla="*/ 0 w 989511"/>
                  <a:gd name="connsiteY0" fmla="*/ 362495 h 756013"/>
                  <a:gd name="connsiteX1" fmla="*/ 852351 w 989511"/>
                  <a:gd name="connsiteY1" fmla="*/ 695597 h 756013"/>
                  <a:gd name="connsiteX2" fmla="*/ 822960 w 989511"/>
                  <a:gd name="connsiteY2" fmla="*/ 0 h 756013"/>
                  <a:gd name="connsiteX3" fmla="*/ 0 w 989511"/>
                  <a:gd name="connsiteY3" fmla="*/ 362495 h 756013"/>
                  <a:gd name="connsiteX0" fmla="*/ 0 w 852351"/>
                  <a:gd name="connsiteY0" fmla="*/ 362495 h 756013"/>
                  <a:gd name="connsiteX1" fmla="*/ 852351 w 852351"/>
                  <a:gd name="connsiteY1" fmla="*/ 695597 h 756013"/>
                  <a:gd name="connsiteX2" fmla="*/ 822960 w 852351"/>
                  <a:gd name="connsiteY2" fmla="*/ 0 h 756013"/>
                  <a:gd name="connsiteX3" fmla="*/ 0 w 852351"/>
                  <a:gd name="connsiteY3" fmla="*/ 362495 h 756013"/>
                  <a:gd name="connsiteX0" fmla="*/ 0 w 852351"/>
                  <a:gd name="connsiteY0" fmla="*/ 362495 h 695597"/>
                  <a:gd name="connsiteX1" fmla="*/ 852351 w 852351"/>
                  <a:gd name="connsiteY1" fmla="*/ 695597 h 695597"/>
                  <a:gd name="connsiteX2" fmla="*/ 822960 w 852351"/>
                  <a:gd name="connsiteY2" fmla="*/ 0 h 695597"/>
                  <a:gd name="connsiteX3" fmla="*/ 0 w 852351"/>
                  <a:gd name="connsiteY3" fmla="*/ 362495 h 695597"/>
                  <a:gd name="connsiteX0" fmla="*/ 0 w 852351"/>
                  <a:gd name="connsiteY0" fmla="*/ 388621 h 721723"/>
                  <a:gd name="connsiteX1" fmla="*/ 852351 w 852351"/>
                  <a:gd name="connsiteY1" fmla="*/ 721723 h 721723"/>
                  <a:gd name="connsiteX2" fmla="*/ 832757 w 852351"/>
                  <a:gd name="connsiteY2" fmla="*/ 0 h 721723"/>
                  <a:gd name="connsiteX3" fmla="*/ 0 w 852351"/>
                  <a:gd name="connsiteY3" fmla="*/ 388621 h 721723"/>
                  <a:gd name="connsiteX0" fmla="*/ 0 w 852351"/>
                  <a:gd name="connsiteY0" fmla="*/ 407127 h 740229"/>
                  <a:gd name="connsiteX1" fmla="*/ 852351 w 852351"/>
                  <a:gd name="connsiteY1" fmla="*/ 740229 h 740229"/>
                  <a:gd name="connsiteX2" fmla="*/ 845231 w 852351"/>
                  <a:gd name="connsiteY2" fmla="*/ 0 h 740229"/>
                  <a:gd name="connsiteX3" fmla="*/ 0 w 852351"/>
                  <a:gd name="connsiteY3" fmla="*/ 407127 h 740229"/>
                </a:gdLst>
                <a:ahLst/>
                <a:cxnLst>
                  <a:cxn ang="0">
                    <a:pos x="connsiteX0" y="connsiteY0"/>
                  </a:cxn>
                  <a:cxn ang="0">
                    <a:pos x="connsiteX1" y="connsiteY1"/>
                  </a:cxn>
                  <a:cxn ang="0">
                    <a:pos x="connsiteX2" y="connsiteY2"/>
                  </a:cxn>
                  <a:cxn ang="0">
                    <a:pos x="connsiteX3" y="connsiteY3"/>
                  </a:cxn>
                </a:cxnLst>
                <a:rect l="l" t="t" r="r" b="b"/>
                <a:pathLst>
                  <a:path w="852351" h="740229">
                    <a:moveTo>
                      <a:pt x="0" y="407127"/>
                    </a:moveTo>
                    <a:lnTo>
                      <a:pt x="852351" y="740229"/>
                    </a:lnTo>
                    <a:cubicBezTo>
                      <a:pt x="849978" y="493486"/>
                      <a:pt x="847604" y="246743"/>
                      <a:pt x="845231" y="0"/>
                    </a:cubicBezTo>
                    <a:lnTo>
                      <a:pt x="0" y="407127"/>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rot="10800000">
                <a:off x="3496295" y="4761812"/>
                <a:ext cx="304800" cy="446677"/>
              </a:xfrm>
              <a:custGeom>
                <a:avLst/>
                <a:gdLst>
                  <a:gd name="connsiteX0" fmla="*/ 4898 w 994409"/>
                  <a:gd name="connsiteY0" fmla="*/ 419101 h 812619"/>
                  <a:gd name="connsiteX1" fmla="*/ 857249 w 994409"/>
                  <a:gd name="connsiteY1" fmla="*/ 752203 h 812619"/>
                  <a:gd name="connsiteX2" fmla="*/ 827858 w 994409"/>
                  <a:gd name="connsiteY2" fmla="*/ 56606 h 812619"/>
                  <a:gd name="connsiteX3" fmla="*/ 4898 w 994409"/>
                  <a:gd name="connsiteY3" fmla="*/ 419101 h 812619"/>
                  <a:gd name="connsiteX0" fmla="*/ 0 w 989511"/>
                  <a:gd name="connsiteY0" fmla="*/ 362495 h 756013"/>
                  <a:gd name="connsiteX1" fmla="*/ 852351 w 989511"/>
                  <a:gd name="connsiteY1" fmla="*/ 695597 h 756013"/>
                  <a:gd name="connsiteX2" fmla="*/ 822960 w 989511"/>
                  <a:gd name="connsiteY2" fmla="*/ 0 h 756013"/>
                  <a:gd name="connsiteX3" fmla="*/ 0 w 989511"/>
                  <a:gd name="connsiteY3" fmla="*/ 362495 h 756013"/>
                  <a:gd name="connsiteX0" fmla="*/ 0 w 852351"/>
                  <a:gd name="connsiteY0" fmla="*/ 362495 h 756013"/>
                  <a:gd name="connsiteX1" fmla="*/ 852351 w 852351"/>
                  <a:gd name="connsiteY1" fmla="*/ 695597 h 756013"/>
                  <a:gd name="connsiteX2" fmla="*/ 822960 w 852351"/>
                  <a:gd name="connsiteY2" fmla="*/ 0 h 756013"/>
                  <a:gd name="connsiteX3" fmla="*/ 0 w 852351"/>
                  <a:gd name="connsiteY3" fmla="*/ 362495 h 756013"/>
                  <a:gd name="connsiteX0" fmla="*/ 0 w 852351"/>
                  <a:gd name="connsiteY0" fmla="*/ 362495 h 695597"/>
                  <a:gd name="connsiteX1" fmla="*/ 852351 w 852351"/>
                  <a:gd name="connsiteY1" fmla="*/ 695597 h 695597"/>
                  <a:gd name="connsiteX2" fmla="*/ 822960 w 852351"/>
                  <a:gd name="connsiteY2" fmla="*/ 0 h 695597"/>
                  <a:gd name="connsiteX3" fmla="*/ 0 w 852351"/>
                  <a:gd name="connsiteY3" fmla="*/ 362495 h 695597"/>
                  <a:gd name="connsiteX0" fmla="*/ 0 w 852351"/>
                  <a:gd name="connsiteY0" fmla="*/ 388621 h 721723"/>
                  <a:gd name="connsiteX1" fmla="*/ 852351 w 852351"/>
                  <a:gd name="connsiteY1" fmla="*/ 721723 h 721723"/>
                  <a:gd name="connsiteX2" fmla="*/ 832757 w 852351"/>
                  <a:gd name="connsiteY2" fmla="*/ 0 h 721723"/>
                  <a:gd name="connsiteX3" fmla="*/ 0 w 852351"/>
                  <a:gd name="connsiteY3" fmla="*/ 388621 h 721723"/>
                  <a:gd name="connsiteX0" fmla="*/ 0 w 852351"/>
                  <a:gd name="connsiteY0" fmla="*/ 407127 h 740229"/>
                  <a:gd name="connsiteX1" fmla="*/ 852351 w 852351"/>
                  <a:gd name="connsiteY1" fmla="*/ 740229 h 740229"/>
                  <a:gd name="connsiteX2" fmla="*/ 845231 w 852351"/>
                  <a:gd name="connsiteY2" fmla="*/ 0 h 740229"/>
                  <a:gd name="connsiteX3" fmla="*/ 0 w 852351"/>
                  <a:gd name="connsiteY3" fmla="*/ 407127 h 740229"/>
                </a:gdLst>
                <a:ahLst/>
                <a:cxnLst>
                  <a:cxn ang="0">
                    <a:pos x="connsiteX0" y="connsiteY0"/>
                  </a:cxn>
                  <a:cxn ang="0">
                    <a:pos x="connsiteX1" y="connsiteY1"/>
                  </a:cxn>
                  <a:cxn ang="0">
                    <a:pos x="connsiteX2" y="connsiteY2"/>
                  </a:cxn>
                  <a:cxn ang="0">
                    <a:pos x="connsiteX3" y="connsiteY3"/>
                  </a:cxn>
                </a:cxnLst>
                <a:rect l="l" t="t" r="r" b="b"/>
                <a:pathLst>
                  <a:path w="852351" h="740229">
                    <a:moveTo>
                      <a:pt x="0" y="407127"/>
                    </a:moveTo>
                    <a:lnTo>
                      <a:pt x="852351" y="740229"/>
                    </a:lnTo>
                    <a:cubicBezTo>
                      <a:pt x="849978" y="493486"/>
                      <a:pt x="847604" y="246743"/>
                      <a:pt x="845231" y="0"/>
                    </a:cubicBezTo>
                    <a:lnTo>
                      <a:pt x="0" y="407127"/>
                    </a:lnTo>
                    <a:close/>
                  </a:path>
                </a:pathLst>
              </a:custGeom>
              <a:solidFill>
                <a:srgbClr val="7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2949303" y="4226922"/>
                <a:ext cx="852351" cy="740229"/>
              </a:xfrm>
              <a:custGeom>
                <a:avLst/>
                <a:gdLst>
                  <a:gd name="connsiteX0" fmla="*/ 4898 w 994409"/>
                  <a:gd name="connsiteY0" fmla="*/ 419101 h 812619"/>
                  <a:gd name="connsiteX1" fmla="*/ 857249 w 994409"/>
                  <a:gd name="connsiteY1" fmla="*/ 752203 h 812619"/>
                  <a:gd name="connsiteX2" fmla="*/ 827858 w 994409"/>
                  <a:gd name="connsiteY2" fmla="*/ 56606 h 812619"/>
                  <a:gd name="connsiteX3" fmla="*/ 4898 w 994409"/>
                  <a:gd name="connsiteY3" fmla="*/ 419101 h 812619"/>
                  <a:gd name="connsiteX0" fmla="*/ 0 w 989511"/>
                  <a:gd name="connsiteY0" fmla="*/ 362495 h 756013"/>
                  <a:gd name="connsiteX1" fmla="*/ 852351 w 989511"/>
                  <a:gd name="connsiteY1" fmla="*/ 695597 h 756013"/>
                  <a:gd name="connsiteX2" fmla="*/ 822960 w 989511"/>
                  <a:gd name="connsiteY2" fmla="*/ 0 h 756013"/>
                  <a:gd name="connsiteX3" fmla="*/ 0 w 989511"/>
                  <a:gd name="connsiteY3" fmla="*/ 362495 h 756013"/>
                  <a:gd name="connsiteX0" fmla="*/ 0 w 852351"/>
                  <a:gd name="connsiteY0" fmla="*/ 362495 h 756013"/>
                  <a:gd name="connsiteX1" fmla="*/ 852351 w 852351"/>
                  <a:gd name="connsiteY1" fmla="*/ 695597 h 756013"/>
                  <a:gd name="connsiteX2" fmla="*/ 822960 w 852351"/>
                  <a:gd name="connsiteY2" fmla="*/ 0 h 756013"/>
                  <a:gd name="connsiteX3" fmla="*/ 0 w 852351"/>
                  <a:gd name="connsiteY3" fmla="*/ 362495 h 756013"/>
                  <a:gd name="connsiteX0" fmla="*/ 0 w 852351"/>
                  <a:gd name="connsiteY0" fmla="*/ 362495 h 695597"/>
                  <a:gd name="connsiteX1" fmla="*/ 852351 w 852351"/>
                  <a:gd name="connsiteY1" fmla="*/ 695597 h 695597"/>
                  <a:gd name="connsiteX2" fmla="*/ 822960 w 852351"/>
                  <a:gd name="connsiteY2" fmla="*/ 0 h 695597"/>
                  <a:gd name="connsiteX3" fmla="*/ 0 w 852351"/>
                  <a:gd name="connsiteY3" fmla="*/ 362495 h 695597"/>
                  <a:gd name="connsiteX0" fmla="*/ 0 w 852351"/>
                  <a:gd name="connsiteY0" fmla="*/ 388621 h 721723"/>
                  <a:gd name="connsiteX1" fmla="*/ 852351 w 852351"/>
                  <a:gd name="connsiteY1" fmla="*/ 721723 h 721723"/>
                  <a:gd name="connsiteX2" fmla="*/ 832757 w 852351"/>
                  <a:gd name="connsiteY2" fmla="*/ 0 h 721723"/>
                  <a:gd name="connsiteX3" fmla="*/ 0 w 852351"/>
                  <a:gd name="connsiteY3" fmla="*/ 388621 h 721723"/>
                  <a:gd name="connsiteX0" fmla="*/ 0 w 852351"/>
                  <a:gd name="connsiteY0" fmla="*/ 407127 h 740229"/>
                  <a:gd name="connsiteX1" fmla="*/ 852351 w 852351"/>
                  <a:gd name="connsiteY1" fmla="*/ 740229 h 740229"/>
                  <a:gd name="connsiteX2" fmla="*/ 845231 w 852351"/>
                  <a:gd name="connsiteY2" fmla="*/ 0 h 740229"/>
                  <a:gd name="connsiteX3" fmla="*/ 0 w 852351"/>
                  <a:gd name="connsiteY3" fmla="*/ 407127 h 740229"/>
                </a:gdLst>
                <a:ahLst/>
                <a:cxnLst>
                  <a:cxn ang="0">
                    <a:pos x="connsiteX0" y="connsiteY0"/>
                  </a:cxn>
                  <a:cxn ang="0">
                    <a:pos x="connsiteX1" y="connsiteY1"/>
                  </a:cxn>
                  <a:cxn ang="0">
                    <a:pos x="connsiteX2" y="connsiteY2"/>
                  </a:cxn>
                  <a:cxn ang="0">
                    <a:pos x="connsiteX3" y="connsiteY3"/>
                  </a:cxn>
                </a:cxnLst>
                <a:rect l="l" t="t" r="r" b="b"/>
                <a:pathLst>
                  <a:path w="852351" h="740229">
                    <a:moveTo>
                      <a:pt x="0" y="407127"/>
                    </a:moveTo>
                    <a:lnTo>
                      <a:pt x="852351" y="740229"/>
                    </a:lnTo>
                    <a:cubicBezTo>
                      <a:pt x="849978" y="493486"/>
                      <a:pt x="847604" y="246743"/>
                      <a:pt x="845231" y="0"/>
                    </a:cubicBezTo>
                    <a:lnTo>
                      <a:pt x="0" y="407127"/>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2959454" y="1066800"/>
                <a:ext cx="4724400" cy="3570642"/>
              </a:xfrm>
              <a:custGeom>
                <a:avLst/>
                <a:gdLst>
                  <a:gd name="connsiteX0" fmla="*/ 0 w 4724400"/>
                  <a:gd name="connsiteY0" fmla="*/ 0 h 2362200"/>
                  <a:gd name="connsiteX1" fmla="*/ 4724400 w 4724400"/>
                  <a:gd name="connsiteY1" fmla="*/ 0 h 2362200"/>
                  <a:gd name="connsiteX2" fmla="*/ 4724400 w 4724400"/>
                  <a:gd name="connsiteY2" fmla="*/ 2362200 h 2362200"/>
                  <a:gd name="connsiteX3" fmla="*/ 0 w 4724400"/>
                  <a:gd name="connsiteY3" fmla="*/ 2362200 h 2362200"/>
                  <a:gd name="connsiteX4" fmla="*/ 0 w 4724400"/>
                  <a:gd name="connsiteY4" fmla="*/ 0 h 2362200"/>
                  <a:gd name="connsiteX0" fmla="*/ 0 w 4724400"/>
                  <a:gd name="connsiteY0" fmla="*/ 685800 h 3048000"/>
                  <a:gd name="connsiteX1" fmla="*/ 4724400 w 4724400"/>
                  <a:gd name="connsiteY1" fmla="*/ 0 h 3048000"/>
                  <a:gd name="connsiteX2" fmla="*/ 4724400 w 4724400"/>
                  <a:gd name="connsiteY2" fmla="*/ 3048000 h 3048000"/>
                  <a:gd name="connsiteX3" fmla="*/ 0 w 4724400"/>
                  <a:gd name="connsiteY3" fmla="*/ 3048000 h 3048000"/>
                  <a:gd name="connsiteX4" fmla="*/ 0 w 4724400"/>
                  <a:gd name="connsiteY4" fmla="*/ 685800 h 3048000"/>
                  <a:gd name="connsiteX0" fmla="*/ 0 w 4724400"/>
                  <a:gd name="connsiteY0" fmla="*/ 685800 h 3048000"/>
                  <a:gd name="connsiteX1" fmla="*/ 4724400 w 4724400"/>
                  <a:gd name="connsiteY1" fmla="*/ 0 h 3048000"/>
                  <a:gd name="connsiteX2" fmla="*/ 4724400 w 4724400"/>
                  <a:gd name="connsiteY2" fmla="*/ 2362200 h 3048000"/>
                  <a:gd name="connsiteX3" fmla="*/ 0 w 4724400"/>
                  <a:gd name="connsiteY3" fmla="*/ 3048000 h 3048000"/>
                  <a:gd name="connsiteX4" fmla="*/ 0 w 4724400"/>
                  <a:gd name="connsiteY4" fmla="*/ 685800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3048000">
                    <a:moveTo>
                      <a:pt x="0" y="685800"/>
                    </a:moveTo>
                    <a:lnTo>
                      <a:pt x="4724400" y="0"/>
                    </a:lnTo>
                    <a:lnTo>
                      <a:pt x="4724400" y="2362200"/>
                    </a:lnTo>
                    <a:lnTo>
                      <a:pt x="0" y="3048000"/>
                    </a:lnTo>
                    <a:lnTo>
                      <a:pt x="0" y="68580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nchorCtr="0"/>
              <a:lstStyle/>
              <a:p>
                <a:pPr algn="ctr"/>
                <a:endParaRPr lang="en-US" dirty="0"/>
              </a:p>
            </p:txBody>
          </p:sp>
        </p:grpSp>
        <p:sp>
          <p:nvSpPr>
            <p:cNvPr id="25" name="Oval 24"/>
            <p:cNvSpPr/>
            <p:nvPr/>
          </p:nvSpPr>
          <p:spPr>
            <a:xfrm>
              <a:off x="6308023" y="5486400"/>
              <a:ext cx="4436913" cy="304800"/>
            </a:xfrm>
            <a:prstGeom prst="ellipse">
              <a:avLst/>
            </a:prstGeom>
            <a:gradFill flip="none" rotWithShape="1">
              <a:gsLst>
                <a:gs pos="0">
                  <a:sysClr val="windowText" lastClr="000000">
                    <a:lumMod val="50000"/>
                    <a:lumOff val="50000"/>
                    <a:alpha val="27000"/>
                  </a:sys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a:solidFill>
                  <a:sysClr val="window" lastClr="FFFFFF"/>
                </a:solidFill>
                <a:latin typeface="Calibri"/>
              </a:endParaRPr>
            </a:p>
          </p:txBody>
        </p:sp>
        <p:sp>
          <p:nvSpPr>
            <p:cNvPr id="26" name="TextBox 25"/>
            <p:cNvSpPr txBox="1"/>
            <p:nvPr/>
          </p:nvSpPr>
          <p:spPr>
            <a:xfrm>
              <a:off x="6642617" y="3267670"/>
              <a:ext cx="3540988" cy="756345"/>
            </a:xfrm>
            <a:prstGeom prst="rect">
              <a:avLst/>
            </a:prstGeom>
            <a:noFill/>
          </p:spPr>
          <p:txBody>
            <a:bodyPr wrap="square" rtlCol="0">
              <a:spAutoFit/>
            </a:bodyPr>
            <a:lstStyle/>
            <a:p>
              <a:pPr lvl="0"/>
              <a:r>
                <a:rPr lang="en-US" kern="0" dirty="0" smtClean="0">
                  <a:solidFill>
                    <a:schemeClr val="bg1"/>
                  </a:solidFill>
                  <a:latin typeface="Arial" pitchFamily="34" charset="0"/>
                  <a:cs typeface="Arial" pitchFamily="34" charset="0"/>
                </a:rPr>
                <a:t>Crowd Sourcing Leader for Electronic Data Interchange</a:t>
              </a:r>
              <a:endParaRPr lang="en-US" dirty="0">
                <a:solidFill>
                  <a:schemeClr val="bg1"/>
                </a:solidFill>
              </a:endParaRPr>
            </a:p>
          </p:txBody>
        </p:sp>
        <p:sp>
          <p:nvSpPr>
            <p:cNvPr id="27" name="TextBox 26"/>
            <p:cNvSpPr txBox="1"/>
            <p:nvPr/>
          </p:nvSpPr>
          <p:spPr>
            <a:xfrm>
              <a:off x="6643243" y="2805660"/>
              <a:ext cx="3446075" cy="432197"/>
            </a:xfrm>
            <a:prstGeom prst="rect">
              <a:avLst/>
            </a:prstGeom>
            <a:noFill/>
          </p:spPr>
          <p:txBody>
            <a:bodyPr wrap="square" rtlCol="0">
              <a:spAutoFit/>
            </a:bodyPr>
            <a:lstStyle/>
            <a:p>
              <a:r>
                <a:rPr lang="en-US" b="1" dirty="0" smtClean="0">
                  <a:solidFill>
                    <a:schemeClr val="bg1"/>
                  </a:solidFill>
                  <a:latin typeface="Arial" pitchFamily="34" charset="0"/>
                  <a:cs typeface="Arial" pitchFamily="34" charset="0"/>
                </a:rPr>
                <a:t>LEADER</a:t>
              </a:r>
              <a:endParaRPr lang="en-US" b="1" dirty="0">
                <a:solidFill>
                  <a:schemeClr val="bg1"/>
                </a:solidFill>
                <a:latin typeface="Arial" pitchFamily="34" charset="0"/>
                <a:cs typeface="Arial" pitchFamily="34" charset="0"/>
              </a:endParaRPr>
            </a:p>
          </p:txBody>
        </p:sp>
      </p:grpSp>
      <p:pic>
        <p:nvPicPr>
          <p:cNvPr id="36" name="Picture 35"/>
          <p:cNvPicPr>
            <a:picLocks noChangeAspect="1"/>
          </p:cNvPicPr>
          <p:nvPr/>
        </p:nvPicPr>
        <p:blipFill>
          <a:blip r:embed="rId3"/>
          <a:stretch>
            <a:fillRect/>
          </a:stretch>
        </p:blipFill>
        <p:spPr>
          <a:xfrm>
            <a:off x="1286853" y="5357273"/>
            <a:ext cx="2302428" cy="775818"/>
          </a:xfrm>
          <a:prstGeom prst="rect">
            <a:avLst/>
          </a:prstGeom>
        </p:spPr>
      </p:pic>
      <p:pic>
        <p:nvPicPr>
          <p:cNvPr id="37" name="Picture 4" descr="Image result for idc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3534" y="5211731"/>
            <a:ext cx="2005996" cy="104521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5"/>
          <a:stretch>
            <a:fillRect/>
          </a:stretch>
        </p:blipFill>
        <p:spPr>
          <a:xfrm>
            <a:off x="9208267" y="4944070"/>
            <a:ext cx="1370279" cy="1403145"/>
          </a:xfrm>
          <a:prstGeom prst="rect">
            <a:avLst/>
          </a:prstGeom>
        </p:spPr>
      </p:pic>
    </p:spTree>
    <p:extLst>
      <p:ext uri="{BB962C8B-B14F-4D97-AF65-F5344CB8AC3E}">
        <p14:creationId xmlns:p14="http://schemas.microsoft.com/office/powerpoint/2010/main" val="366600614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LEFT" val="76.57244"/>
  <p:tag name="TOP" val="133.8254"/>
</p:tagLst>
</file>

<file path=ppt/tags/tag2.xml><?xml version="1.0" encoding="utf-8"?>
<p:tagLst xmlns:a="http://schemas.openxmlformats.org/drawingml/2006/main" xmlns:r="http://schemas.openxmlformats.org/officeDocument/2006/relationships" xmlns:p="http://schemas.openxmlformats.org/presentationml/2006/main">
  <p:tag name="LEFT" val="76.57244"/>
  <p:tag name="TOP" val="133.8254"/>
</p:tagLst>
</file>

<file path=ppt/theme/theme1.xml><?xml version="1.0" encoding="utf-8"?>
<a:theme xmlns:a="http://schemas.openxmlformats.org/drawingml/2006/main" name="NEW-TC-PowerPoint-Template-2018-Master-Web">
  <a:themeElements>
    <a:clrScheme name="Custom 1">
      <a:dk1>
        <a:sysClr val="windowText" lastClr="000000"/>
      </a:dk1>
      <a:lt1>
        <a:sysClr val="window" lastClr="FFFFFF"/>
      </a:lt1>
      <a:dk2>
        <a:srgbClr val="44546A"/>
      </a:dk2>
      <a:lt2>
        <a:srgbClr val="E7E6E6"/>
      </a:lt2>
      <a:accent1>
        <a:srgbClr val="007DBA"/>
      </a:accent1>
      <a:accent2>
        <a:srgbClr val="FC5100"/>
      </a:accent2>
      <a:accent3>
        <a:srgbClr val="A5A5A5"/>
      </a:accent3>
      <a:accent4>
        <a:srgbClr val="FF7F41"/>
      </a:accent4>
      <a:accent5>
        <a:srgbClr val="31B5E6"/>
      </a:accent5>
      <a:accent6>
        <a:srgbClr val="AACD45"/>
      </a:accent6>
      <a:hlink>
        <a:srgbClr val="2E3F78"/>
      </a:hlink>
      <a:folHlink>
        <a:srgbClr val="DA291C"/>
      </a:folHlink>
    </a:clrScheme>
    <a:fontScheme name="Custom 1">
      <a:majorFont>
        <a:latin typeface="Raleway "/>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FE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EW-TC-PowerPoint-Template-2018-Master-Web.pptx [Read-Only]" id="{09350FF4-CBB1-4EE1-94F7-66A535DFDC00}" vid="{6DD7BF2F-07CA-4C30-89EF-84B2503536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0E031C1095B0408DAC708113DFDD36" ma:contentTypeVersion="12" ma:contentTypeDescription="Create a new document." ma:contentTypeScope="" ma:versionID="20e2bd1c6e7da74d278288d5858f637c">
  <xsd:schema xmlns:xsd="http://www.w3.org/2001/XMLSchema" xmlns:xs="http://www.w3.org/2001/XMLSchema" xmlns:p="http://schemas.microsoft.com/office/2006/metadata/properties" xmlns:ns1="http://schemas.microsoft.com/sharepoint/v3" xmlns:ns2="a2851d27-5ce9-4c46-b6d2-9c60a9ccacc2" xmlns:ns3="0f9c49b3-675d-49eb-9aca-ecb844870355" targetNamespace="http://schemas.microsoft.com/office/2006/metadata/properties" ma:root="true" ma:fieldsID="3a93fda6bcea0489ae856cb308ec1ea7" ns1:_="" ns2:_="" ns3:_="">
    <xsd:import namespace="http://schemas.microsoft.com/sharepoint/v3"/>
    <xsd:import namespace="a2851d27-5ce9-4c46-b6d2-9c60a9ccacc2"/>
    <xsd:import namespace="0f9c49b3-675d-49eb-9aca-ecb84487035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OCR"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description="" ma:hidden="true" ma:internalName="_ip_UnifiedCompliancePolicyProperties">
      <xsd:simpleType>
        <xsd:restriction base="dms:Note"/>
      </xsd:simpleType>
    </xsd:element>
    <xsd:element name="_ip_UnifiedCompliancePolicyUIAction" ma:index="15"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851d27-5ce9-4c46-b6d2-9c60a9ccacc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9c49b3-675d-49eb-9aca-ecb84487035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EAEBC034-4092-4285-AC5A-733DF468F7AB}"/>
</file>

<file path=customXml/itemProps2.xml><?xml version="1.0" encoding="utf-8"?>
<ds:datastoreItem xmlns:ds="http://schemas.openxmlformats.org/officeDocument/2006/customXml" ds:itemID="{50D7B8CE-B621-4BDF-B7C2-B22DBBA3ED1F}"/>
</file>

<file path=customXml/itemProps3.xml><?xml version="1.0" encoding="utf-8"?>
<ds:datastoreItem xmlns:ds="http://schemas.openxmlformats.org/officeDocument/2006/customXml" ds:itemID="{1973F27B-C2D4-40F4-92B9-E533C2171400}"/>
</file>

<file path=docProps/app.xml><?xml version="1.0" encoding="utf-8"?>
<Properties xmlns="http://schemas.openxmlformats.org/officeDocument/2006/extended-properties" xmlns:vt="http://schemas.openxmlformats.org/officeDocument/2006/docPropsVTypes">
  <TotalTime>1614</TotalTime>
  <Words>899</Words>
  <Application>Microsoft Office PowerPoint</Application>
  <PresentationFormat>Widescreen</PresentationFormat>
  <Paragraphs>151</Paragraphs>
  <Slides>18</Slides>
  <Notes>9</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18</vt:i4>
      </vt:variant>
    </vt:vector>
  </HeadingPairs>
  <TitlesOfParts>
    <vt:vector size="35" baseType="lpstr">
      <vt:lpstr>Arial</vt:lpstr>
      <vt:lpstr>Avenir LT Std 85 Heavy</vt:lpstr>
      <vt:lpstr>Calibri</vt:lpstr>
      <vt:lpstr>Eras Medium ITC</vt:lpstr>
      <vt:lpstr>ITC Avant Garde Std Bk</vt:lpstr>
      <vt:lpstr>MS PGothic</vt:lpstr>
      <vt:lpstr>Raleway</vt:lpstr>
      <vt:lpstr>Raleway </vt:lpstr>
      <vt:lpstr>Raleway Black</vt:lpstr>
      <vt:lpstr>Raleway Heavy</vt:lpstr>
      <vt:lpstr>Raleway Medium</vt:lpstr>
      <vt:lpstr>Raleway SemiBold</vt:lpstr>
      <vt:lpstr>Times New Roman</vt:lpstr>
      <vt:lpstr>Verdana</vt:lpstr>
      <vt:lpstr>Verdana</vt:lpstr>
      <vt:lpstr>Wingdings</vt:lpstr>
      <vt:lpstr>NEW-TC-PowerPoint-Template-2018-Master-Web</vt:lpstr>
      <vt:lpstr>PowerPoint Presentation</vt:lpstr>
      <vt:lpstr>PowerPoint Presentation</vt:lpstr>
      <vt:lpstr>PowerPoint Presentation</vt:lpstr>
      <vt:lpstr>PowerPoint Presentation</vt:lpstr>
      <vt:lpstr>PowerPoint Presentation</vt:lpstr>
      <vt:lpstr>WHO IS TRUECOMMERCE?</vt:lpstr>
      <vt:lpstr>What’s a Commerce network?</vt:lpstr>
      <vt:lpstr>Large, Diverse Customer Base</vt:lpstr>
      <vt:lpstr>analysts &amp; customers rating</vt:lpstr>
      <vt:lpstr>FORGING A DIGITAL FUTURE</vt:lpstr>
      <vt:lpstr>With tools like truecommerce foundry</vt:lpstr>
      <vt:lpstr>CONNECTING CUSTOMERS</vt:lpstr>
      <vt:lpstr>CONNECTING SUPPLIERS</vt:lpstr>
      <vt:lpstr>CONNECTING CHANNELS</vt:lpstr>
      <vt:lpstr>CONNECTING SYSTEMS</vt:lpstr>
      <vt:lpstr>EMPOWERING SOLUTION ASSEMBLY</vt:lpstr>
      <vt:lpstr>Let’s Take a Look!</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Berry</dc:creator>
  <cp:lastModifiedBy>Steve Norris</cp:lastModifiedBy>
  <cp:revision>55</cp:revision>
  <dcterms:created xsi:type="dcterms:W3CDTF">2019-01-26T02:35:12Z</dcterms:created>
  <dcterms:modified xsi:type="dcterms:W3CDTF">2019-04-25T18:08:47Z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0x010100370E031C1095B0408DAC708113DFDD36</vt:lpwstr>
  </property>
</Properties>
</file>