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23" r:id="rId5"/>
    <p:sldMasterId id="2147483736" r:id="rId6"/>
    <p:sldMasterId id="2147483813" r:id="rId7"/>
    <p:sldMasterId id="2147483829" r:id="rId8"/>
    <p:sldMasterId id="2147483856" r:id="rId9"/>
    <p:sldMasterId id="2147483875" r:id="rId10"/>
    <p:sldMasterId id="2147483942" r:id="rId11"/>
  </p:sldMasterIdLst>
  <p:notesMasterIdLst>
    <p:notesMasterId r:id="rId28"/>
  </p:notesMasterIdLst>
  <p:handoutMasterIdLst>
    <p:handoutMasterId r:id="rId29"/>
  </p:handoutMasterIdLst>
  <p:sldIdLst>
    <p:sldId id="556" r:id="rId12"/>
    <p:sldId id="429" r:id="rId13"/>
    <p:sldId id="985" r:id="rId14"/>
    <p:sldId id="415" r:id="rId15"/>
    <p:sldId id="973" r:id="rId16"/>
    <p:sldId id="987" r:id="rId17"/>
    <p:sldId id="378" r:id="rId18"/>
    <p:sldId id="656" r:id="rId19"/>
    <p:sldId id="988" r:id="rId20"/>
    <p:sldId id="624" r:id="rId21"/>
    <p:sldId id="975" r:id="rId22"/>
    <p:sldId id="662" r:id="rId23"/>
    <p:sldId id="664" r:id="rId24"/>
    <p:sldId id="663" r:id="rId25"/>
    <p:sldId id="666" r:id="rId26"/>
    <p:sldId id="597" r:id="rId2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Tindal" initials="MT"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C5D5"/>
    <a:srgbClr val="3974D3"/>
    <a:srgbClr val="E23A29"/>
    <a:srgbClr val="0386D7"/>
    <a:srgbClr val="D43837"/>
    <a:srgbClr val="41D0E2"/>
    <a:srgbClr val="BE932D"/>
    <a:srgbClr val="7D7D82"/>
    <a:srgbClr val="C5CC4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1897A9-856B-4927-AE32-DF108D3DBCA6}" v="1" dt="2019-05-10T19:18:48.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2739" autoAdjust="0"/>
  </p:normalViewPr>
  <p:slideViewPr>
    <p:cSldViewPr snapToGrid="0">
      <p:cViewPr varScale="1">
        <p:scale>
          <a:sx n="115" d="100"/>
          <a:sy n="115" d="100"/>
        </p:scale>
        <p:origin x="396" y="126"/>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680"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commentAuthors" Target="commentAuthors.xml"/><Relationship Id="rId35"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EB25A-71E9-49C2-8975-B5FC1EED5B88}"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DBEC15DE-24F1-4DB4-AF74-65D83A11A2E1}">
      <dgm:prSet custT="1"/>
      <dgm:spPr/>
      <dgm:t>
        <a:bodyPr/>
        <a:lstStyle/>
        <a:p>
          <a:r>
            <a:rPr lang="en-GB" sz="2400" dirty="0"/>
            <a:t> AGILITY:  Accelerated change</a:t>
          </a:r>
          <a:endParaRPr lang="en-US" sz="2400" dirty="0"/>
        </a:p>
      </dgm:t>
    </dgm:pt>
    <dgm:pt modelId="{BC64E43C-C5EA-4839-ACCC-B5E9B113A0E7}" type="parTrans" cxnId="{2D47FC4E-3E30-46BB-AD5D-39780D1C00F7}">
      <dgm:prSet/>
      <dgm:spPr/>
      <dgm:t>
        <a:bodyPr/>
        <a:lstStyle/>
        <a:p>
          <a:endParaRPr lang="en-US" sz="2000"/>
        </a:p>
      </dgm:t>
    </dgm:pt>
    <dgm:pt modelId="{E4063E15-FCDE-420D-A15B-15F97FAB79B2}" type="sibTrans" cxnId="{2D47FC4E-3E30-46BB-AD5D-39780D1C00F7}">
      <dgm:prSet/>
      <dgm:spPr/>
      <dgm:t>
        <a:bodyPr/>
        <a:lstStyle/>
        <a:p>
          <a:endParaRPr lang="en-US" sz="2000"/>
        </a:p>
      </dgm:t>
    </dgm:pt>
    <dgm:pt modelId="{713046B3-07B8-44EB-AEAA-830DC2CD5EFE}">
      <dgm:prSet custT="1"/>
      <dgm:spPr/>
      <dgm:t>
        <a:bodyPr/>
        <a:lstStyle/>
        <a:p>
          <a:r>
            <a:rPr lang="en-GB" sz="2400" dirty="0"/>
            <a:t> DIVERSITY:  Choice &amp; competition</a:t>
          </a:r>
          <a:endParaRPr lang="en-US" sz="2400" dirty="0"/>
        </a:p>
      </dgm:t>
    </dgm:pt>
    <dgm:pt modelId="{F33DE2A7-A3F1-45D6-A3CE-6EADF3B39327}" type="parTrans" cxnId="{7FFA2145-4B59-4FE1-938F-1678AC132D69}">
      <dgm:prSet/>
      <dgm:spPr/>
      <dgm:t>
        <a:bodyPr/>
        <a:lstStyle/>
        <a:p>
          <a:endParaRPr lang="en-US" sz="2000"/>
        </a:p>
      </dgm:t>
    </dgm:pt>
    <dgm:pt modelId="{63C4325F-68A0-41AE-B24F-CE5DBBE97D62}" type="sibTrans" cxnId="{7FFA2145-4B59-4FE1-938F-1678AC132D69}">
      <dgm:prSet/>
      <dgm:spPr/>
      <dgm:t>
        <a:bodyPr/>
        <a:lstStyle/>
        <a:p>
          <a:endParaRPr lang="en-US" sz="2000"/>
        </a:p>
      </dgm:t>
    </dgm:pt>
    <dgm:pt modelId="{092748B8-16ED-41CF-8A2F-CAD57CE5EF6F}">
      <dgm:prSet custT="1"/>
      <dgm:spPr/>
      <dgm:t>
        <a:bodyPr/>
        <a:lstStyle/>
        <a:p>
          <a:r>
            <a:rPr lang="en-GB" sz="2400" b="0" dirty="0"/>
            <a:t> PERFORMANCE:  Fast flow of information</a:t>
          </a:r>
          <a:endParaRPr lang="en-US" sz="2400" b="0" dirty="0"/>
        </a:p>
      </dgm:t>
    </dgm:pt>
    <dgm:pt modelId="{F91FC1B1-06F2-46B8-A5C6-8796DDA9E503}" type="parTrans" cxnId="{72B1535E-7071-4C44-974B-4F74C8F3C832}">
      <dgm:prSet/>
      <dgm:spPr/>
      <dgm:t>
        <a:bodyPr/>
        <a:lstStyle/>
        <a:p>
          <a:endParaRPr lang="en-US" sz="2000"/>
        </a:p>
      </dgm:t>
    </dgm:pt>
    <dgm:pt modelId="{00579351-157A-4785-955F-085EF016A098}" type="sibTrans" cxnId="{72B1535E-7071-4C44-974B-4F74C8F3C832}">
      <dgm:prSet/>
      <dgm:spPr/>
      <dgm:t>
        <a:bodyPr/>
        <a:lstStyle/>
        <a:p>
          <a:endParaRPr lang="en-US" sz="2000"/>
        </a:p>
      </dgm:t>
    </dgm:pt>
    <dgm:pt modelId="{6922F450-2B28-410A-BDC1-4DE7C66CBF46}">
      <dgm:prSet custT="1"/>
      <dgm:spPr/>
      <dgm:t>
        <a:bodyPr/>
        <a:lstStyle/>
        <a:p>
          <a:r>
            <a:rPr lang="en-GB" sz="2400" dirty="0"/>
            <a:t> UBIQUITY:  Universal technology</a:t>
          </a:r>
          <a:endParaRPr lang="en-US" sz="2400" dirty="0"/>
        </a:p>
      </dgm:t>
    </dgm:pt>
    <dgm:pt modelId="{542D7CB2-3DD8-409B-98B9-A778236AA19C}" type="parTrans" cxnId="{CDAAE8C6-0C5D-4C64-8909-54DE528AE338}">
      <dgm:prSet/>
      <dgm:spPr/>
      <dgm:t>
        <a:bodyPr/>
        <a:lstStyle/>
        <a:p>
          <a:endParaRPr lang="en-US" sz="2000"/>
        </a:p>
      </dgm:t>
    </dgm:pt>
    <dgm:pt modelId="{67C8581F-9C86-496E-8971-4F29C0DF703F}" type="sibTrans" cxnId="{CDAAE8C6-0C5D-4C64-8909-54DE528AE338}">
      <dgm:prSet/>
      <dgm:spPr/>
      <dgm:t>
        <a:bodyPr/>
        <a:lstStyle/>
        <a:p>
          <a:endParaRPr lang="en-US" sz="2000"/>
        </a:p>
      </dgm:t>
    </dgm:pt>
    <dgm:pt modelId="{DA92E7FB-4D13-4CC6-B3A5-5ECAF9957597}">
      <dgm:prSet custT="1"/>
      <dgm:spPr/>
      <dgm:t>
        <a:bodyPr/>
        <a:lstStyle/>
        <a:p>
          <a:r>
            <a:rPr lang="en-GB" sz="2400" dirty="0"/>
            <a:t> SCALE:  Falling barriers</a:t>
          </a:r>
          <a:endParaRPr lang="en-US" sz="2400" dirty="0"/>
        </a:p>
      </dgm:t>
    </dgm:pt>
    <dgm:pt modelId="{5C8DD391-74F7-4B8B-95B7-353CDA715182}" type="parTrans" cxnId="{61CB1773-942D-4175-A674-07EA07F8D62A}">
      <dgm:prSet/>
      <dgm:spPr/>
      <dgm:t>
        <a:bodyPr/>
        <a:lstStyle/>
        <a:p>
          <a:endParaRPr lang="en-US" sz="2000"/>
        </a:p>
      </dgm:t>
    </dgm:pt>
    <dgm:pt modelId="{374427CF-7EE5-4540-8B7B-10F2506C896A}" type="sibTrans" cxnId="{61CB1773-942D-4175-A674-07EA07F8D62A}">
      <dgm:prSet/>
      <dgm:spPr/>
      <dgm:t>
        <a:bodyPr/>
        <a:lstStyle/>
        <a:p>
          <a:endParaRPr lang="en-US" sz="2000"/>
        </a:p>
      </dgm:t>
    </dgm:pt>
    <dgm:pt modelId="{49041F09-A7EF-49EF-A3F5-33200CEE5626}" type="pres">
      <dgm:prSet presAssocID="{F36EB25A-71E9-49C2-8975-B5FC1EED5B88}" presName="linear" presStyleCnt="0">
        <dgm:presLayoutVars>
          <dgm:animLvl val="lvl"/>
          <dgm:resizeHandles val="exact"/>
        </dgm:presLayoutVars>
      </dgm:prSet>
      <dgm:spPr/>
      <dgm:t>
        <a:bodyPr/>
        <a:lstStyle/>
        <a:p>
          <a:endParaRPr lang="en-US"/>
        </a:p>
      </dgm:t>
    </dgm:pt>
    <dgm:pt modelId="{C844181F-3A40-43E5-A27F-FFF7A9E8A156}" type="pres">
      <dgm:prSet presAssocID="{DBEC15DE-24F1-4DB4-AF74-65D83A11A2E1}" presName="parentText" presStyleLbl="node1" presStyleIdx="0" presStyleCnt="5">
        <dgm:presLayoutVars>
          <dgm:chMax val="0"/>
          <dgm:bulletEnabled val="1"/>
        </dgm:presLayoutVars>
      </dgm:prSet>
      <dgm:spPr/>
      <dgm:t>
        <a:bodyPr/>
        <a:lstStyle/>
        <a:p>
          <a:endParaRPr lang="en-US"/>
        </a:p>
      </dgm:t>
    </dgm:pt>
    <dgm:pt modelId="{7AFEFD04-7690-4648-9474-237BDE0DBD99}" type="pres">
      <dgm:prSet presAssocID="{E4063E15-FCDE-420D-A15B-15F97FAB79B2}" presName="spacer" presStyleCnt="0"/>
      <dgm:spPr/>
    </dgm:pt>
    <dgm:pt modelId="{B3AAFE45-9001-416A-B06D-553F5C0AC42B}" type="pres">
      <dgm:prSet presAssocID="{713046B3-07B8-44EB-AEAA-830DC2CD5EFE}" presName="parentText" presStyleLbl="node1" presStyleIdx="1" presStyleCnt="5">
        <dgm:presLayoutVars>
          <dgm:chMax val="0"/>
          <dgm:bulletEnabled val="1"/>
        </dgm:presLayoutVars>
      </dgm:prSet>
      <dgm:spPr/>
      <dgm:t>
        <a:bodyPr/>
        <a:lstStyle/>
        <a:p>
          <a:endParaRPr lang="en-US"/>
        </a:p>
      </dgm:t>
    </dgm:pt>
    <dgm:pt modelId="{D5A8D0C7-C731-4BE3-9BF3-E3ED3A6EC12A}" type="pres">
      <dgm:prSet presAssocID="{63C4325F-68A0-41AE-B24F-CE5DBBE97D62}" presName="spacer" presStyleCnt="0"/>
      <dgm:spPr/>
    </dgm:pt>
    <dgm:pt modelId="{B1D742D8-E54A-45F1-8566-9ABB908B728A}" type="pres">
      <dgm:prSet presAssocID="{092748B8-16ED-41CF-8A2F-CAD57CE5EF6F}" presName="parentText" presStyleLbl="node1" presStyleIdx="2" presStyleCnt="5">
        <dgm:presLayoutVars>
          <dgm:chMax val="0"/>
          <dgm:bulletEnabled val="1"/>
        </dgm:presLayoutVars>
      </dgm:prSet>
      <dgm:spPr/>
      <dgm:t>
        <a:bodyPr/>
        <a:lstStyle/>
        <a:p>
          <a:endParaRPr lang="en-US"/>
        </a:p>
      </dgm:t>
    </dgm:pt>
    <dgm:pt modelId="{CD18EB2F-C916-4986-BC10-F44A0FBB7964}" type="pres">
      <dgm:prSet presAssocID="{00579351-157A-4785-955F-085EF016A098}" presName="spacer" presStyleCnt="0"/>
      <dgm:spPr/>
    </dgm:pt>
    <dgm:pt modelId="{90F3F6BB-A45F-4526-B3D1-51C429C77EFC}" type="pres">
      <dgm:prSet presAssocID="{6922F450-2B28-410A-BDC1-4DE7C66CBF46}" presName="parentText" presStyleLbl="node1" presStyleIdx="3" presStyleCnt="5">
        <dgm:presLayoutVars>
          <dgm:chMax val="0"/>
          <dgm:bulletEnabled val="1"/>
        </dgm:presLayoutVars>
      </dgm:prSet>
      <dgm:spPr/>
      <dgm:t>
        <a:bodyPr/>
        <a:lstStyle/>
        <a:p>
          <a:endParaRPr lang="en-US"/>
        </a:p>
      </dgm:t>
    </dgm:pt>
    <dgm:pt modelId="{B4B863CE-4E09-4D80-920D-1DB3893B0BD9}" type="pres">
      <dgm:prSet presAssocID="{67C8581F-9C86-496E-8971-4F29C0DF703F}" presName="spacer" presStyleCnt="0"/>
      <dgm:spPr/>
    </dgm:pt>
    <dgm:pt modelId="{198BEDDF-1768-47AC-9908-E092F91CC3AA}" type="pres">
      <dgm:prSet presAssocID="{DA92E7FB-4D13-4CC6-B3A5-5ECAF9957597}" presName="parentText" presStyleLbl="node1" presStyleIdx="4" presStyleCnt="5">
        <dgm:presLayoutVars>
          <dgm:chMax val="0"/>
          <dgm:bulletEnabled val="1"/>
        </dgm:presLayoutVars>
      </dgm:prSet>
      <dgm:spPr/>
      <dgm:t>
        <a:bodyPr/>
        <a:lstStyle/>
        <a:p>
          <a:endParaRPr lang="en-US"/>
        </a:p>
      </dgm:t>
    </dgm:pt>
  </dgm:ptLst>
  <dgm:cxnLst>
    <dgm:cxn modelId="{8217624D-0DC3-4214-8681-9B4AD357DB56}" type="presOf" srcId="{DA92E7FB-4D13-4CC6-B3A5-5ECAF9957597}" destId="{198BEDDF-1768-47AC-9908-E092F91CC3AA}" srcOrd="0" destOrd="0" presId="urn:microsoft.com/office/officeart/2005/8/layout/vList2"/>
    <dgm:cxn modelId="{2D47FC4E-3E30-46BB-AD5D-39780D1C00F7}" srcId="{F36EB25A-71E9-49C2-8975-B5FC1EED5B88}" destId="{DBEC15DE-24F1-4DB4-AF74-65D83A11A2E1}" srcOrd="0" destOrd="0" parTransId="{BC64E43C-C5EA-4839-ACCC-B5E9B113A0E7}" sibTransId="{E4063E15-FCDE-420D-A15B-15F97FAB79B2}"/>
    <dgm:cxn modelId="{61CB1773-942D-4175-A674-07EA07F8D62A}" srcId="{F36EB25A-71E9-49C2-8975-B5FC1EED5B88}" destId="{DA92E7FB-4D13-4CC6-B3A5-5ECAF9957597}" srcOrd="4" destOrd="0" parTransId="{5C8DD391-74F7-4B8B-95B7-353CDA715182}" sibTransId="{374427CF-7EE5-4540-8B7B-10F2506C896A}"/>
    <dgm:cxn modelId="{6D5C2C8B-F14C-42AB-90B1-E603C101CF4E}" type="presOf" srcId="{092748B8-16ED-41CF-8A2F-CAD57CE5EF6F}" destId="{B1D742D8-E54A-45F1-8566-9ABB908B728A}" srcOrd="0" destOrd="0" presId="urn:microsoft.com/office/officeart/2005/8/layout/vList2"/>
    <dgm:cxn modelId="{CDAAE8C6-0C5D-4C64-8909-54DE528AE338}" srcId="{F36EB25A-71E9-49C2-8975-B5FC1EED5B88}" destId="{6922F450-2B28-410A-BDC1-4DE7C66CBF46}" srcOrd="3" destOrd="0" parTransId="{542D7CB2-3DD8-409B-98B9-A778236AA19C}" sibTransId="{67C8581F-9C86-496E-8971-4F29C0DF703F}"/>
    <dgm:cxn modelId="{72B1535E-7071-4C44-974B-4F74C8F3C832}" srcId="{F36EB25A-71E9-49C2-8975-B5FC1EED5B88}" destId="{092748B8-16ED-41CF-8A2F-CAD57CE5EF6F}" srcOrd="2" destOrd="0" parTransId="{F91FC1B1-06F2-46B8-A5C6-8796DDA9E503}" sibTransId="{00579351-157A-4785-955F-085EF016A098}"/>
    <dgm:cxn modelId="{7FFA2145-4B59-4FE1-938F-1678AC132D69}" srcId="{F36EB25A-71E9-49C2-8975-B5FC1EED5B88}" destId="{713046B3-07B8-44EB-AEAA-830DC2CD5EFE}" srcOrd="1" destOrd="0" parTransId="{F33DE2A7-A3F1-45D6-A3CE-6EADF3B39327}" sibTransId="{63C4325F-68A0-41AE-B24F-CE5DBBE97D62}"/>
    <dgm:cxn modelId="{AB356EF8-5118-4F41-B079-1AA58880082F}" type="presOf" srcId="{F36EB25A-71E9-49C2-8975-B5FC1EED5B88}" destId="{49041F09-A7EF-49EF-A3F5-33200CEE5626}" srcOrd="0" destOrd="0" presId="urn:microsoft.com/office/officeart/2005/8/layout/vList2"/>
    <dgm:cxn modelId="{8314F097-2313-40AC-B97F-54CB89F8C6B0}" type="presOf" srcId="{713046B3-07B8-44EB-AEAA-830DC2CD5EFE}" destId="{B3AAFE45-9001-416A-B06D-553F5C0AC42B}" srcOrd="0" destOrd="0" presId="urn:microsoft.com/office/officeart/2005/8/layout/vList2"/>
    <dgm:cxn modelId="{89D9486C-5438-4C30-ACE8-DCCAB2A97DDD}" type="presOf" srcId="{6922F450-2B28-410A-BDC1-4DE7C66CBF46}" destId="{90F3F6BB-A45F-4526-B3D1-51C429C77EFC}" srcOrd="0" destOrd="0" presId="urn:microsoft.com/office/officeart/2005/8/layout/vList2"/>
    <dgm:cxn modelId="{85DB8034-EE57-4538-896B-42E0A5DA77C3}" type="presOf" srcId="{DBEC15DE-24F1-4DB4-AF74-65D83A11A2E1}" destId="{C844181F-3A40-43E5-A27F-FFF7A9E8A156}" srcOrd="0" destOrd="0" presId="urn:microsoft.com/office/officeart/2005/8/layout/vList2"/>
    <dgm:cxn modelId="{0ED0D4B5-A21E-4AAA-89F9-787BF45B598C}" type="presParOf" srcId="{49041F09-A7EF-49EF-A3F5-33200CEE5626}" destId="{C844181F-3A40-43E5-A27F-FFF7A9E8A156}" srcOrd="0" destOrd="0" presId="urn:microsoft.com/office/officeart/2005/8/layout/vList2"/>
    <dgm:cxn modelId="{1D191087-5876-45DD-ABA3-B6C750EC9374}" type="presParOf" srcId="{49041F09-A7EF-49EF-A3F5-33200CEE5626}" destId="{7AFEFD04-7690-4648-9474-237BDE0DBD99}" srcOrd="1" destOrd="0" presId="urn:microsoft.com/office/officeart/2005/8/layout/vList2"/>
    <dgm:cxn modelId="{3606CE1A-EA41-4B1F-974F-691951AEB6F0}" type="presParOf" srcId="{49041F09-A7EF-49EF-A3F5-33200CEE5626}" destId="{B3AAFE45-9001-416A-B06D-553F5C0AC42B}" srcOrd="2" destOrd="0" presId="urn:microsoft.com/office/officeart/2005/8/layout/vList2"/>
    <dgm:cxn modelId="{47BF1670-4EC6-4B44-BC97-9FD6B122CE5E}" type="presParOf" srcId="{49041F09-A7EF-49EF-A3F5-33200CEE5626}" destId="{D5A8D0C7-C731-4BE3-9BF3-E3ED3A6EC12A}" srcOrd="3" destOrd="0" presId="urn:microsoft.com/office/officeart/2005/8/layout/vList2"/>
    <dgm:cxn modelId="{6F384600-EFB3-4C74-818A-6E389144EB17}" type="presParOf" srcId="{49041F09-A7EF-49EF-A3F5-33200CEE5626}" destId="{B1D742D8-E54A-45F1-8566-9ABB908B728A}" srcOrd="4" destOrd="0" presId="urn:microsoft.com/office/officeart/2005/8/layout/vList2"/>
    <dgm:cxn modelId="{68AA4876-40AD-4656-B767-19BB7F16E2C5}" type="presParOf" srcId="{49041F09-A7EF-49EF-A3F5-33200CEE5626}" destId="{CD18EB2F-C916-4986-BC10-F44A0FBB7964}" srcOrd="5" destOrd="0" presId="urn:microsoft.com/office/officeart/2005/8/layout/vList2"/>
    <dgm:cxn modelId="{BA4DA3A4-B8EA-4AB7-8875-BE1989984D4C}" type="presParOf" srcId="{49041F09-A7EF-49EF-A3F5-33200CEE5626}" destId="{90F3F6BB-A45F-4526-B3D1-51C429C77EFC}" srcOrd="6" destOrd="0" presId="urn:microsoft.com/office/officeart/2005/8/layout/vList2"/>
    <dgm:cxn modelId="{DAC35F48-2136-4BAA-859F-C27A754FC4F1}" type="presParOf" srcId="{49041F09-A7EF-49EF-A3F5-33200CEE5626}" destId="{B4B863CE-4E09-4D80-920D-1DB3893B0BD9}" srcOrd="7" destOrd="0" presId="urn:microsoft.com/office/officeart/2005/8/layout/vList2"/>
    <dgm:cxn modelId="{6B9B3846-CB88-469B-B2CA-3CBB5F3DD344}" type="presParOf" srcId="{49041F09-A7EF-49EF-A3F5-33200CEE5626}" destId="{198BEDDF-1768-47AC-9908-E092F91CC3A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4181F-3A40-43E5-A27F-FFF7A9E8A156}">
      <dsp:nvSpPr>
        <dsp:cNvPr id="0" name=""/>
        <dsp:cNvSpPr/>
      </dsp:nvSpPr>
      <dsp:spPr>
        <a:xfrm>
          <a:off x="0" y="34984"/>
          <a:ext cx="6362771" cy="7862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kern="1200" dirty="0"/>
            <a:t> AGILITY:  Accelerated change</a:t>
          </a:r>
          <a:endParaRPr lang="en-US" sz="2400" kern="1200" dirty="0"/>
        </a:p>
      </dsp:txBody>
      <dsp:txXfrm>
        <a:off x="38381" y="73365"/>
        <a:ext cx="6286009" cy="709478"/>
      </dsp:txXfrm>
    </dsp:sp>
    <dsp:sp modelId="{B3AAFE45-9001-416A-B06D-553F5C0AC42B}">
      <dsp:nvSpPr>
        <dsp:cNvPr id="0" name=""/>
        <dsp:cNvSpPr/>
      </dsp:nvSpPr>
      <dsp:spPr>
        <a:xfrm>
          <a:off x="0" y="942185"/>
          <a:ext cx="6362771" cy="786240"/>
        </a:xfrm>
        <a:prstGeom prst="roundRect">
          <a:avLst/>
        </a:prstGeom>
        <a:solidFill>
          <a:schemeClr val="accent5">
            <a:hueOff val="2351218"/>
            <a:satOff val="2599"/>
            <a:lumOff val="-2059"/>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kern="1200" dirty="0"/>
            <a:t> DIVERSITY:  Choice &amp; competition</a:t>
          </a:r>
          <a:endParaRPr lang="en-US" sz="2400" kern="1200" dirty="0"/>
        </a:p>
      </dsp:txBody>
      <dsp:txXfrm>
        <a:off x="38381" y="980566"/>
        <a:ext cx="6286009" cy="709478"/>
      </dsp:txXfrm>
    </dsp:sp>
    <dsp:sp modelId="{B1D742D8-E54A-45F1-8566-9ABB908B728A}">
      <dsp:nvSpPr>
        <dsp:cNvPr id="0" name=""/>
        <dsp:cNvSpPr/>
      </dsp:nvSpPr>
      <dsp:spPr>
        <a:xfrm>
          <a:off x="0" y="1849385"/>
          <a:ext cx="6362771" cy="786240"/>
        </a:xfrm>
        <a:prstGeom prst="roundRect">
          <a:avLst/>
        </a:prstGeom>
        <a:solidFill>
          <a:schemeClr val="accent5">
            <a:hueOff val="4702436"/>
            <a:satOff val="5198"/>
            <a:lumOff val="-411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b="0" kern="1200" dirty="0"/>
            <a:t> PERFORMANCE:  Fast flow of information</a:t>
          </a:r>
          <a:endParaRPr lang="en-US" sz="2400" b="0" kern="1200" dirty="0"/>
        </a:p>
      </dsp:txBody>
      <dsp:txXfrm>
        <a:off x="38381" y="1887766"/>
        <a:ext cx="6286009" cy="709478"/>
      </dsp:txXfrm>
    </dsp:sp>
    <dsp:sp modelId="{90F3F6BB-A45F-4526-B3D1-51C429C77EFC}">
      <dsp:nvSpPr>
        <dsp:cNvPr id="0" name=""/>
        <dsp:cNvSpPr/>
      </dsp:nvSpPr>
      <dsp:spPr>
        <a:xfrm>
          <a:off x="0" y="2756585"/>
          <a:ext cx="6362771" cy="786240"/>
        </a:xfrm>
        <a:prstGeom prst="roundRect">
          <a:avLst/>
        </a:prstGeom>
        <a:solidFill>
          <a:schemeClr val="accent5">
            <a:hueOff val="7053654"/>
            <a:satOff val="7798"/>
            <a:lumOff val="-617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kern="1200" dirty="0"/>
            <a:t> UBIQUITY:  Universal technology</a:t>
          </a:r>
          <a:endParaRPr lang="en-US" sz="2400" kern="1200" dirty="0"/>
        </a:p>
      </dsp:txBody>
      <dsp:txXfrm>
        <a:off x="38381" y="2794966"/>
        <a:ext cx="6286009" cy="709478"/>
      </dsp:txXfrm>
    </dsp:sp>
    <dsp:sp modelId="{198BEDDF-1768-47AC-9908-E092F91CC3AA}">
      <dsp:nvSpPr>
        <dsp:cNvPr id="0" name=""/>
        <dsp:cNvSpPr/>
      </dsp:nvSpPr>
      <dsp:spPr>
        <a:xfrm>
          <a:off x="0" y="3663784"/>
          <a:ext cx="6362771" cy="786240"/>
        </a:xfrm>
        <a:prstGeom prst="roundRect">
          <a:avLst/>
        </a:prstGeom>
        <a:solidFill>
          <a:schemeClr val="accent5">
            <a:hueOff val="9404872"/>
            <a:satOff val="10397"/>
            <a:lumOff val="-823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GB" sz="2400" kern="1200" dirty="0"/>
            <a:t> SCALE:  Falling barriers</a:t>
          </a:r>
          <a:endParaRPr lang="en-US" sz="2400" kern="1200" dirty="0"/>
        </a:p>
      </dsp:txBody>
      <dsp:txXfrm>
        <a:off x="38381" y="3702165"/>
        <a:ext cx="6286009" cy="7094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2329"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6174" y="0"/>
            <a:ext cx="3012329" cy="463550"/>
          </a:xfrm>
          <a:prstGeom prst="rect">
            <a:avLst/>
          </a:prstGeom>
        </p:spPr>
        <p:txBody>
          <a:bodyPr vert="horz" lIns="91440" tIns="45720" rIns="91440" bIns="45720" rtlCol="0"/>
          <a:lstStyle>
            <a:lvl1pPr algn="r">
              <a:defRPr sz="1200"/>
            </a:lvl1pPr>
          </a:lstStyle>
          <a:p>
            <a:fld id="{879AC74D-339E-4AE5-B7FE-E03ABC288E4D}" type="datetimeFigureOut">
              <a:rPr lang="en-US" smtClean="0"/>
              <a:t>5/13/2019</a:t>
            </a:fld>
            <a:endParaRPr lang="en-US" dirty="0"/>
          </a:p>
        </p:txBody>
      </p:sp>
      <p:sp>
        <p:nvSpPr>
          <p:cNvPr id="4" name="Footer Placeholder 3"/>
          <p:cNvSpPr>
            <a:spLocks noGrp="1"/>
          </p:cNvSpPr>
          <p:nvPr>
            <p:ph type="ftr" sz="quarter" idx="2"/>
          </p:nvPr>
        </p:nvSpPr>
        <p:spPr>
          <a:xfrm>
            <a:off x="1" y="8772525"/>
            <a:ext cx="3012329" cy="4635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174" y="8772525"/>
            <a:ext cx="3012329" cy="463550"/>
          </a:xfrm>
          <a:prstGeom prst="rect">
            <a:avLst/>
          </a:prstGeom>
        </p:spPr>
        <p:txBody>
          <a:bodyPr vert="horz" lIns="91440" tIns="45720" rIns="91440" bIns="45720" rtlCol="0" anchor="b"/>
          <a:lstStyle>
            <a:lvl1pPr algn="r">
              <a:defRPr sz="1200"/>
            </a:lvl1pPr>
          </a:lstStyle>
          <a:p>
            <a:fld id="{AB88D481-CAF7-4CA2-BB36-C1E203C15E68}" type="slidenum">
              <a:rPr lang="en-US" smtClean="0"/>
              <a:t>‹#›</a:t>
            </a:fld>
            <a:endParaRPr lang="en-US" dirty="0"/>
          </a:p>
        </p:txBody>
      </p:sp>
    </p:spTree>
    <p:extLst>
      <p:ext uri="{BB962C8B-B14F-4D97-AF65-F5344CB8AC3E}">
        <p14:creationId xmlns:p14="http://schemas.microsoft.com/office/powerpoint/2010/main" val="1637540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830" tIns="46415" rIns="92830" bIns="46415" rtlCol="0"/>
          <a:lstStyle>
            <a:lvl1pPr algn="l">
              <a:defRPr sz="1200"/>
            </a:lvl1pPr>
          </a:lstStyle>
          <a:p>
            <a:endParaRPr lang="en-CA" dirty="0"/>
          </a:p>
        </p:txBody>
      </p:sp>
      <p:sp>
        <p:nvSpPr>
          <p:cNvPr id="3" name="Date Placeholder 2"/>
          <p:cNvSpPr>
            <a:spLocks noGrp="1"/>
          </p:cNvSpPr>
          <p:nvPr>
            <p:ph type="dt" idx="1"/>
          </p:nvPr>
        </p:nvSpPr>
        <p:spPr>
          <a:xfrm>
            <a:off x="3936768" y="0"/>
            <a:ext cx="3011699" cy="461804"/>
          </a:xfrm>
          <a:prstGeom prst="rect">
            <a:avLst/>
          </a:prstGeom>
        </p:spPr>
        <p:txBody>
          <a:bodyPr vert="horz" lIns="92830" tIns="46415" rIns="92830" bIns="46415" rtlCol="0"/>
          <a:lstStyle>
            <a:lvl1pPr algn="r">
              <a:defRPr sz="1200"/>
            </a:lvl1pPr>
          </a:lstStyle>
          <a:p>
            <a:fld id="{78B9F12C-CFB6-42F7-8D6B-89BE3D5AC0FC}" type="datetimeFigureOut">
              <a:rPr lang="en-CA" smtClean="0"/>
              <a:pPr/>
              <a:t>2019-05-13</a:t>
            </a:fld>
            <a:endParaRPr lang="en-CA" dirty="0"/>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830" tIns="46415" rIns="92830" bIns="46415" rtlCol="0" anchor="ctr"/>
          <a:lstStyle/>
          <a:p>
            <a:endParaRPr lang="en-CA"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8"/>
            <a:ext cx="3011699" cy="461804"/>
          </a:xfrm>
          <a:prstGeom prst="rect">
            <a:avLst/>
          </a:prstGeom>
        </p:spPr>
        <p:txBody>
          <a:bodyPr vert="horz" lIns="92830" tIns="46415" rIns="92830" bIns="46415"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830" tIns="46415" rIns="92830" bIns="46415" rtlCol="0" anchor="b"/>
          <a:lstStyle>
            <a:lvl1pPr algn="r">
              <a:defRPr sz="1200"/>
            </a:lvl1pPr>
          </a:lstStyle>
          <a:p>
            <a:fld id="{B96F535D-C8C1-4D0F-BDCD-2BE63F57FC76}" type="slidenum">
              <a:rPr lang="en-CA" smtClean="0"/>
              <a:pPr/>
              <a:t>‹#›</a:t>
            </a:fld>
            <a:endParaRPr lang="en-CA" dirty="0"/>
          </a:p>
        </p:txBody>
      </p:sp>
    </p:spTree>
    <p:extLst>
      <p:ext uri="{BB962C8B-B14F-4D97-AF65-F5344CB8AC3E}">
        <p14:creationId xmlns:p14="http://schemas.microsoft.com/office/powerpoint/2010/main" val="64292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play.prophix.com/watch/781AVjqM8Wq8rnEzTbce8J?elq=5e4f20bfd34343169d91886653d9dff8&amp;elq"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resource.prophix.com/en-whitepapers/CFO_Prophix_ebook_artificial-intelligence.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96F535D-C8C1-4D0F-BDCD-2BE63F57FC76}" type="slidenum">
              <a:rPr lang="en-CA" smtClean="0"/>
              <a:pPr/>
              <a:t>1</a:t>
            </a:fld>
            <a:endParaRPr lang="en-CA" dirty="0"/>
          </a:p>
        </p:txBody>
      </p:sp>
    </p:spTree>
    <p:extLst>
      <p:ext uri="{BB962C8B-B14F-4D97-AF65-F5344CB8AC3E}">
        <p14:creationId xmlns:p14="http://schemas.microsoft.com/office/powerpoint/2010/main" val="25041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A23C6473-239E-4591-BD50-6874F6DBFC0B}"/>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016F86-1BFA-46FD-896B-D2DC57E4BD86}" type="datetime1">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13.05.2019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152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96F535D-C8C1-4D0F-BDCD-2BE63F57FC76}" type="slidenum">
              <a:rPr lang="en-CA" smtClean="0"/>
              <a:pPr/>
              <a:t>14</a:t>
            </a:fld>
            <a:endParaRPr lang="en-CA"/>
          </a:p>
        </p:txBody>
      </p:sp>
    </p:spTree>
    <p:extLst>
      <p:ext uri="{BB962C8B-B14F-4D97-AF65-F5344CB8AC3E}">
        <p14:creationId xmlns:p14="http://schemas.microsoft.com/office/powerpoint/2010/main" val="288863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62" indent="-173362">
              <a:lnSpc>
                <a:spcPct val="120000"/>
              </a:lnSpc>
              <a:spcBef>
                <a:spcPts val="1011"/>
              </a:spcBef>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5AC4B-A4BF-4A27-941A-45B9C8BB76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2811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24EFA6-A990-4743-A35F-79A52F1FEDEF}"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169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96F535D-C8C1-4D0F-BDCD-2BE63F57FC76}" type="slidenum">
              <a:rPr lang="en-CA" smtClean="0"/>
              <a:pPr/>
              <a:t>5</a:t>
            </a:fld>
            <a:endParaRPr lang="en-CA" dirty="0"/>
          </a:p>
        </p:txBody>
      </p:sp>
    </p:spTree>
    <p:extLst>
      <p:ext uri="{BB962C8B-B14F-4D97-AF65-F5344CB8AC3E}">
        <p14:creationId xmlns:p14="http://schemas.microsoft.com/office/powerpoint/2010/main" val="182881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F535D-C8C1-4D0F-BDCD-2BE63F57FC76}" type="slidenum">
              <a:rPr lang="en-CA" smtClean="0"/>
              <a:pPr/>
              <a:t>6</a:t>
            </a:fld>
            <a:endParaRPr lang="en-CA" dirty="0"/>
          </a:p>
        </p:txBody>
      </p:sp>
    </p:spTree>
    <p:extLst>
      <p:ext uri="{BB962C8B-B14F-4D97-AF65-F5344CB8AC3E}">
        <p14:creationId xmlns:p14="http://schemas.microsoft.com/office/powerpoint/2010/main" val="3738079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 software that focuses on helping these process focuses on </a:t>
            </a:r>
            <a:r>
              <a:rPr lang="en-CA" b="1" i="1" u="sng" dirty="0"/>
              <a:t>streamlining </a:t>
            </a:r>
            <a:r>
              <a:rPr lang="en-CA" b="0" i="0" u="none" dirty="0"/>
              <a:t>your FINANCE processes. At Prophix, we want to move away from simply making things easier to FULL AUTOMATION.  Making manual tasks as automated as possible.  Making the impossible with spreadsheets and other competing solutions possible.</a:t>
            </a:r>
            <a:endParaRPr lang="en-CA" b="1" i="1" u="sng" dirty="0"/>
          </a:p>
        </p:txBody>
      </p:sp>
      <p:sp>
        <p:nvSpPr>
          <p:cNvPr id="4" name="Slide Number Placeholder 3"/>
          <p:cNvSpPr>
            <a:spLocks noGrp="1"/>
          </p:cNvSpPr>
          <p:nvPr>
            <p:ph type="sldNum" sz="quarter" idx="10"/>
          </p:nvPr>
        </p:nvSpPr>
        <p:spPr/>
        <p:txBody>
          <a:bodyPr/>
          <a:lstStyle/>
          <a:p>
            <a:fld id="{B424EFA6-A990-4743-A35F-79A52F1FEDEF}" type="slidenum">
              <a:rPr lang="en-GB" smtClean="0"/>
              <a:t>7</a:t>
            </a:fld>
            <a:endParaRPr lang="en-GB" dirty="0"/>
          </a:p>
        </p:txBody>
      </p:sp>
    </p:spTree>
    <p:extLst>
      <p:ext uri="{BB962C8B-B14F-4D97-AF65-F5344CB8AC3E}">
        <p14:creationId xmlns:p14="http://schemas.microsoft.com/office/powerpoint/2010/main" val="1641165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218D1-FD4F-4F13-BF7D-991087DB73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909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Prophix Full Demo</a:t>
            </a:r>
            <a:r>
              <a:rPr lang="en-US" sz="1200"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6F535D-C8C1-4D0F-BDCD-2BE63F57FC76}"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5097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How the Office of Finance will leverage AI</a:t>
            </a:r>
            <a:r>
              <a:rPr lang="en-US"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AC6CC0-914F-4A6F-B8FE-1137B7ABBBE0}"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CFFD8A6E-9CFC-460D-9224-1CBB05838AA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ECDB7-6E71-4617-9EB9-8D346435A553}" type="datetime1">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13.05.2019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623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6.xml"/><Relationship Id="rId4" Type="http://schemas.openxmlformats.org/officeDocument/2006/relationships/image" Target="../media/image35.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userDrawn="1"/>
        </p:nvSpPr>
        <p:spPr>
          <a:xfrm>
            <a:off x="0" y="1170111"/>
            <a:ext cx="12192000" cy="2596242"/>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561472" y="1496679"/>
            <a:ext cx="6197600" cy="1470025"/>
          </a:xfrm>
        </p:spPr>
        <p:txBody>
          <a:bodyPr>
            <a:noAutofit/>
          </a:bodyPr>
          <a:lstStyle>
            <a:lvl1pPr>
              <a:defRPr sz="5000">
                <a:solidFill>
                  <a:schemeClr val="bg1"/>
                </a:solidFill>
              </a:defRPr>
            </a:lvl1pPr>
          </a:lstStyle>
          <a:p>
            <a:r>
              <a:rPr lang="en-US"/>
              <a:t>Click to edit Master title style</a:t>
            </a:r>
            <a:endParaRPr lang="en-CA"/>
          </a:p>
        </p:txBody>
      </p:sp>
      <p:sp>
        <p:nvSpPr>
          <p:cNvPr id="3" name="Subtitle 2"/>
          <p:cNvSpPr>
            <a:spLocks noGrp="1"/>
          </p:cNvSpPr>
          <p:nvPr>
            <p:ph type="subTitle" idx="1"/>
          </p:nvPr>
        </p:nvSpPr>
        <p:spPr>
          <a:xfrm>
            <a:off x="561472" y="3081061"/>
            <a:ext cx="6197600" cy="766763"/>
          </a:xfrm>
        </p:spPr>
        <p:txBody>
          <a:bodyPr>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40564" y="6120714"/>
            <a:ext cx="2200485" cy="622707"/>
          </a:xfrm>
          <a:prstGeom prst="rect">
            <a:avLst/>
          </a:prstGeom>
        </p:spPr>
      </p:pic>
      <p:sp>
        <p:nvSpPr>
          <p:cNvPr id="10" name="TextBox 9"/>
          <p:cNvSpPr txBox="1"/>
          <p:nvPr userDrawn="1"/>
        </p:nvSpPr>
        <p:spPr>
          <a:xfrm>
            <a:off x="5334000" y="6374089"/>
            <a:ext cx="940579" cy="276999"/>
          </a:xfrm>
          <a:prstGeom prst="rect">
            <a:avLst/>
          </a:prstGeom>
          <a:noFill/>
        </p:spPr>
        <p:txBody>
          <a:bodyPr wrap="none" rtlCol="0">
            <a:spAutoFit/>
          </a:bodyPr>
          <a:lstStyle/>
          <a:p>
            <a:r>
              <a:rPr lang="en-CA" sz="1200" dirty="0">
                <a:solidFill>
                  <a:prstClr val="white"/>
                </a:solidFill>
              </a:rPr>
              <a:t>Confidential</a:t>
            </a:r>
          </a:p>
        </p:txBody>
      </p:sp>
    </p:spTree>
    <p:extLst>
      <p:ext uri="{BB962C8B-B14F-4D97-AF65-F5344CB8AC3E}">
        <p14:creationId xmlns:p14="http://schemas.microsoft.com/office/powerpoint/2010/main" val="36597135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No cube background">
    <p:spTree>
      <p:nvGrpSpPr>
        <p:cNvPr id="1" name=""/>
        <p:cNvGrpSpPr/>
        <p:nvPr/>
      </p:nvGrpSpPr>
      <p:grpSpPr>
        <a:xfrm>
          <a:off x="0" y="0"/>
          <a:ext cx="0" cy="0"/>
          <a:chOff x="0" y="0"/>
          <a:chExt cx="0" cy="0"/>
        </a:xfrm>
      </p:grpSpPr>
      <p:sp>
        <p:nvSpPr>
          <p:cNvPr id="5" name="Rectangle 4"/>
          <p:cNvSpPr/>
          <p:nvPr userDrawn="1"/>
        </p:nvSpPr>
        <p:spPr>
          <a:xfrm>
            <a:off x="1" y="0"/>
            <a:ext cx="6629399" cy="6857724"/>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Picture Placeholder 6"/>
          <p:cNvSpPr>
            <a:spLocks noGrp="1"/>
          </p:cNvSpPr>
          <p:nvPr>
            <p:ph type="pic" sz="quarter" idx="52" hasCustomPrompt="1"/>
          </p:nvPr>
        </p:nvSpPr>
        <p:spPr>
          <a:xfrm>
            <a:off x="6629400" y="0"/>
            <a:ext cx="5562600" cy="6858000"/>
          </a:xfrm>
        </p:spPr>
        <p:txBody>
          <a:bodyPr anchor="ctr">
            <a:normAutofit/>
          </a:bodyPr>
          <a:lstStyle>
            <a:lvl1pPr marL="0" indent="0" algn="ctr">
              <a:buNone/>
              <a:defRPr sz="1400"/>
            </a:lvl1pPr>
          </a:lstStyle>
          <a:p>
            <a:r>
              <a:rPr lang="en-US" dirty="0"/>
              <a:t>Click to add picture</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18" name="TextBox 17"/>
          <p:cNvSpPr txBox="1"/>
          <p:nvPr userDrawn="1"/>
        </p:nvSpPr>
        <p:spPr>
          <a:xfrm>
            <a:off x="500271" y="6406338"/>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sp>
        <p:nvSpPr>
          <p:cNvPr id="19" name="Rectangle 18"/>
          <p:cNvSpPr/>
          <p:nvPr userDrawn="1"/>
        </p:nvSpPr>
        <p:spPr>
          <a:xfrm>
            <a:off x="0" y="276"/>
            <a:ext cx="5165123" cy="6857724"/>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 Placeholder 13"/>
          <p:cNvSpPr>
            <a:spLocks noGrp="1"/>
          </p:cNvSpPr>
          <p:nvPr>
            <p:ph type="body" sz="quarter" idx="47"/>
          </p:nvPr>
        </p:nvSpPr>
        <p:spPr>
          <a:xfrm>
            <a:off x="1328738" y="174987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2" name="Isosceles Triangle 21"/>
          <p:cNvSpPr/>
          <p:nvPr userDrawn="1"/>
        </p:nvSpPr>
        <p:spPr>
          <a:xfrm rot="5400000">
            <a:off x="1025182" y="196144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 Placeholder 29"/>
          <p:cNvSpPr>
            <a:spLocks noGrp="1"/>
          </p:cNvSpPr>
          <p:nvPr>
            <p:ph type="body" sz="quarter" idx="11" hasCustomPrompt="1"/>
          </p:nvPr>
        </p:nvSpPr>
        <p:spPr>
          <a:xfrm>
            <a:off x="445167" y="171542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37" name="Text Placeholder 13"/>
          <p:cNvSpPr>
            <a:spLocks noGrp="1"/>
          </p:cNvSpPr>
          <p:nvPr>
            <p:ph type="body" sz="quarter" idx="53"/>
          </p:nvPr>
        </p:nvSpPr>
        <p:spPr>
          <a:xfrm>
            <a:off x="1328738" y="250028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8" name="Isosceles Triangle 37"/>
          <p:cNvSpPr/>
          <p:nvPr userDrawn="1"/>
        </p:nvSpPr>
        <p:spPr>
          <a:xfrm rot="5400000">
            <a:off x="1025182" y="271185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Text Placeholder 29"/>
          <p:cNvSpPr>
            <a:spLocks noGrp="1"/>
          </p:cNvSpPr>
          <p:nvPr>
            <p:ph type="body" sz="quarter" idx="54" hasCustomPrompt="1"/>
          </p:nvPr>
        </p:nvSpPr>
        <p:spPr>
          <a:xfrm>
            <a:off x="445167" y="246583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02</a:t>
            </a:r>
          </a:p>
        </p:txBody>
      </p:sp>
      <p:sp>
        <p:nvSpPr>
          <p:cNvPr id="40" name="Text Placeholder 13"/>
          <p:cNvSpPr>
            <a:spLocks noGrp="1"/>
          </p:cNvSpPr>
          <p:nvPr>
            <p:ph type="body" sz="quarter" idx="55"/>
          </p:nvPr>
        </p:nvSpPr>
        <p:spPr>
          <a:xfrm>
            <a:off x="1328738" y="325069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41" name="Isosceles Triangle 40"/>
          <p:cNvSpPr/>
          <p:nvPr userDrawn="1"/>
        </p:nvSpPr>
        <p:spPr>
          <a:xfrm rot="5400000">
            <a:off x="1025182" y="346226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 Placeholder 29"/>
          <p:cNvSpPr>
            <a:spLocks noGrp="1"/>
          </p:cNvSpPr>
          <p:nvPr>
            <p:ph type="body" sz="quarter" idx="56" hasCustomPrompt="1"/>
          </p:nvPr>
        </p:nvSpPr>
        <p:spPr>
          <a:xfrm>
            <a:off x="445167" y="321624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03</a:t>
            </a:r>
          </a:p>
        </p:txBody>
      </p:sp>
      <p:sp>
        <p:nvSpPr>
          <p:cNvPr id="43" name="Text Placeholder 13"/>
          <p:cNvSpPr>
            <a:spLocks noGrp="1"/>
          </p:cNvSpPr>
          <p:nvPr>
            <p:ph type="body" sz="quarter" idx="57"/>
          </p:nvPr>
        </p:nvSpPr>
        <p:spPr>
          <a:xfrm>
            <a:off x="1328738" y="400110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44" name="Isosceles Triangle 43"/>
          <p:cNvSpPr/>
          <p:nvPr userDrawn="1"/>
        </p:nvSpPr>
        <p:spPr>
          <a:xfrm rot="5400000">
            <a:off x="1025182" y="421267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Text Placeholder 29"/>
          <p:cNvSpPr>
            <a:spLocks noGrp="1"/>
          </p:cNvSpPr>
          <p:nvPr>
            <p:ph type="body" sz="quarter" idx="58" hasCustomPrompt="1"/>
          </p:nvPr>
        </p:nvSpPr>
        <p:spPr>
          <a:xfrm>
            <a:off x="445167" y="396665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04</a:t>
            </a:r>
          </a:p>
        </p:txBody>
      </p:sp>
      <p:sp>
        <p:nvSpPr>
          <p:cNvPr id="46" name="Text Placeholder 13"/>
          <p:cNvSpPr>
            <a:spLocks noGrp="1"/>
          </p:cNvSpPr>
          <p:nvPr>
            <p:ph type="body" sz="quarter" idx="59"/>
          </p:nvPr>
        </p:nvSpPr>
        <p:spPr>
          <a:xfrm>
            <a:off x="1328738" y="475151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47" name="Isosceles Triangle 46"/>
          <p:cNvSpPr/>
          <p:nvPr userDrawn="1"/>
        </p:nvSpPr>
        <p:spPr>
          <a:xfrm rot="5400000">
            <a:off x="1025182" y="496308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Text Placeholder 29"/>
          <p:cNvSpPr>
            <a:spLocks noGrp="1"/>
          </p:cNvSpPr>
          <p:nvPr>
            <p:ph type="body" sz="quarter" idx="60" hasCustomPrompt="1"/>
          </p:nvPr>
        </p:nvSpPr>
        <p:spPr>
          <a:xfrm>
            <a:off x="445167" y="471706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05</a:t>
            </a:r>
          </a:p>
        </p:txBody>
      </p:sp>
      <p:sp>
        <p:nvSpPr>
          <p:cNvPr id="49" name="Text Placeholder 13"/>
          <p:cNvSpPr>
            <a:spLocks noGrp="1"/>
          </p:cNvSpPr>
          <p:nvPr>
            <p:ph type="body" sz="quarter" idx="61"/>
          </p:nvPr>
        </p:nvSpPr>
        <p:spPr>
          <a:xfrm>
            <a:off x="1328738" y="550192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50" name="Isosceles Triangle 49"/>
          <p:cNvSpPr/>
          <p:nvPr userDrawn="1"/>
        </p:nvSpPr>
        <p:spPr>
          <a:xfrm rot="5400000">
            <a:off x="1025182" y="571349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Text Placeholder 29"/>
          <p:cNvSpPr>
            <a:spLocks noGrp="1"/>
          </p:cNvSpPr>
          <p:nvPr>
            <p:ph type="body" sz="quarter" idx="62" hasCustomPrompt="1"/>
          </p:nvPr>
        </p:nvSpPr>
        <p:spPr>
          <a:xfrm>
            <a:off x="445167" y="546747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06</a:t>
            </a:r>
          </a:p>
        </p:txBody>
      </p:sp>
      <p:sp>
        <p:nvSpPr>
          <p:cNvPr id="52" name="Title Placeholder 1"/>
          <p:cNvSpPr>
            <a:spLocks noGrp="1"/>
          </p:cNvSpPr>
          <p:nvPr>
            <p:ph type="title"/>
          </p:nvPr>
        </p:nvSpPr>
        <p:spPr>
          <a:xfrm>
            <a:off x="609600" y="274638"/>
            <a:ext cx="5393635" cy="11430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a:t>
            </a:r>
            <a:endParaRPr lang="en-CA"/>
          </a:p>
        </p:txBody>
      </p:sp>
      <p:sp>
        <p:nvSpPr>
          <p:cNvPr id="53" name="Rectangle 52"/>
          <p:cNvSpPr/>
          <p:nvPr userDrawn="1"/>
        </p:nvSpPr>
        <p:spPr>
          <a:xfrm>
            <a:off x="383294" y="274638"/>
            <a:ext cx="222744"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TextBox 26"/>
          <p:cNvSpPr txBox="1"/>
          <p:nvPr userDrawn="1"/>
        </p:nvSpPr>
        <p:spPr>
          <a:xfrm>
            <a:off x="5334000" y="6374089"/>
            <a:ext cx="1324145" cy="369332"/>
          </a:xfrm>
          <a:prstGeom prst="rect">
            <a:avLst/>
          </a:prstGeom>
          <a:noFill/>
        </p:spPr>
        <p:txBody>
          <a:bodyPr wrap="none" rtlCol="0">
            <a:spAutoFit/>
          </a:bodyPr>
          <a:lstStyle/>
          <a:p>
            <a:r>
              <a:rPr lang="en-CA" dirty="0">
                <a:solidFill>
                  <a:prstClr val="black"/>
                </a:solidFill>
              </a:rPr>
              <a:t>Confidential</a:t>
            </a:r>
          </a:p>
        </p:txBody>
      </p:sp>
      <p:pic>
        <p:nvPicPr>
          <p:cNvPr id="28" name="Picture 27">
            <a:extLst>
              <a:ext uri="{FF2B5EF4-FFF2-40B4-BE49-F238E27FC236}">
                <a16:creationId xmlns:a16="http://schemas.microsoft.com/office/drawing/2014/main" id="{340C4CE6-E2A4-4D13-9445-2C35EEC49A0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87920" y="6277082"/>
            <a:ext cx="2489354" cy="466339"/>
          </a:xfrm>
          <a:prstGeom prst="rect">
            <a:avLst/>
          </a:prstGeom>
        </p:spPr>
      </p:pic>
    </p:spTree>
    <p:extLst>
      <p:ext uri="{BB962C8B-B14F-4D97-AF65-F5344CB8AC3E}">
        <p14:creationId xmlns:p14="http://schemas.microsoft.com/office/powerpoint/2010/main" val="25388751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38482794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12317177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22528536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29381335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26279004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2444946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1819783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No cube background">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0472165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18937430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2123048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No cube background">
    <p:spTree>
      <p:nvGrpSpPr>
        <p:cNvPr id="1" name=""/>
        <p:cNvGrpSpPr/>
        <p:nvPr/>
      </p:nvGrpSpPr>
      <p:grpSpPr>
        <a:xfrm>
          <a:off x="0" y="0"/>
          <a:ext cx="0" cy="0"/>
          <a:chOff x="0" y="0"/>
          <a:chExt cx="0" cy="0"/>
        </a:xfrm>
      </p:grpSpPr>
      <p:sp>
        <p:nvSpPr>
          <p:cNvPr id="31" name="Title 1"/>
          <p:cNvSpPr txBox="1">
            <a:spLocks/>
          </p:cNvSpPr>
          <p:nvPr userDrawn="1"/>
        </p:nvSpPr>
        <p:spPr>
          <a:xfrm>
            <a:off x="609600" y="1510115"/>
            <a:ext cx="10363200" cy="7920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636466"/>
                </a:solidFill>
                <a:latin typeface="+mj-lt"/>
                <a:ea typeface="+mj-ea"/>
                <a:cs typeface="+mj-cs"/>
              </a:defRPr>
            </a:lvl1pPr>
          </a:lstStyle>
          <a:p>
            <a:r>
              <a:rPr lang="en-US" sz="2800" b="0" dirty="0">
                <a:solidFill>
                  <a:prstClr val="black"/>
                </a:solidFill>
                <a:latin typeface="Century Gothic" panose="020B0502020202020204" pitchFamily="34" charset="0"/>
              </a:rPr>
              <a:t>Click to edit Master title style</a:t>
            </a:r>
            <a:endParaRPr lang="en-CA" sz="2800" b="0" dirty="0">
              <a:solidFill>
                <a:prstClr val="black"/>
              </a:solidFill>
              <a:latin typeface="Century Gothic" panose="020B0502020202020204" pitchFamily="34" charset="0"/>
            </a:endParaRPr>
          </a:p>
        </p:txBody>
      </p:sp>
      <p:sp>
        <p:nvSpPr>
          <p:cNvPr id="37" name="TextBox 36"/>
          <p:cNvSpPr txBox="1"/>
          <p:nvPr userDrawn="1"/>
        </p:nvSpPr>
        <p:spPr>
          <a:xfrm>
            <a:off x="500271" y="6430099"/>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cxnSp>
        <p:nvCxnSpPr>
          <p:cNvPr id="38" name="Straight Connector 37"/>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4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2" name="Rectangle 31"/>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33" name="Straight Connector 32"/>
          <p:cNvCxnSpPr/>
          <p:nvPr userDrawn="1"/>
        </p:nvCxnSpPr>
        <p:spPr>
          <a:xfrm>
            <a:off x="584313" y="6201177"/>
            <a:ext cx="8253666"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34" name="Text Placeholder 13"/>
          <p:cNvSpPr>
            <a:spLocks noGrp="1"/>
          </p:cNvSpPr>
          <p:nvPr>
            <p:ph type="body" sz="quarter" idx="47"/>
          </p:nvPr>
        </p:nvSpPr>
        <p:spPr>
          <a:xfrm>
            <a:off x="1259329" y="2351830"/>
            <a:ext cx="4475549"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5" name="Text Placeholder 13"/>
          <p:cNvSpPr>
            <a:spLocks noGrp="1"/>
          </p:cNvSpPr>
          <p:nvPr>
            <p:ph type="body" sz="quarter" idx="58"/>
          </p:nvPr>
        </p:nvSpPr>
        <p:spPr>
          <a:xfrm>
            <a:off x="1259329" y="3135275"/>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36" name="Picture 3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6380" y="2424961"/>
            <a:ext cx="488619" cy="391370"/>
          </a:xfrm>
          <a:prstGeom prst="rect">
            <a:avLst/>
          </a:prstGeom>
        </p:spPr>
      </p:pic>
      <p:pic>
        <p:nvPicPr>
          <p:cNvPr id="40" name="Pictur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6380" y="3210037"/>
            <a:ext cx="488619" cy="391370"/>
          </a:xfrm>
          <a:prstGeom prst="rect">
            <a:avLst/>
          </a:prstGeom>
        </p:spPr>
      </p:pic>
      <p:sp>
        <p:nvSpPr>
          <p:cNvPr id="42" name="Text Placeholder 13"/>
          <p:cNvSpPr>
            <a:spLocks noGrp="1"/>
          </p:cNvSpPr>
          <p:nvPr>
            <p:ph type="body" sz="quarter" idx="76"/>
          </p:nvPr>
        </p:nvSpPr>
        <p:spPr>
          <a:xfrm>
            <a:off x="1259329" y="3920583"/>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43" name="Picture 4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6380" y="3995113"/>
            <a:ext cx="488619" cy="391370"/>
          </a:xfrm>
          <a:prstGeom prst="rect">
            <a:avLst/>
          </a:prstGeom>
        </p:spPr>
      </p:pic>
      <p:sp>
        <p:nvSpPr>
          <p:cNvPr id="44" name="Text Placeholder 13"/>
          <p:cNvSpPr>
            <a:spLocks noGrp="1"/>
          </p:cNvSpPr>
          <p:nvPr>
            <p:ph type="body" sz="quarter" idx="77"/>
          </p:nvPr>
        </p:nvSpPr>
        <p:spPr>
          <a:xfrm>
            <a:off x="1259329" y="4705891"/>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45" name="Picture 4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6380" y="4780188"/>
            <a:ext cx="488619" cy="391370"/>
          </a:xfrm>
          <a:prstGeom prst="rect">
            <a:avLst/>
          </a:prstGeom>
        </p:spPr>
      </p:pic>
      <p:sp>
        <p:nvSpPr>
          <p:cNvPr id="46" name="Text Placeholder 13"/>
          <p:cNvSpPr>
            <a:spLocks noGrp="1"/>
          </p:cNvSpPr>
          <p:nvPr>
            <p:ph type="body" sz="quarter" idx="78"/>
          </p:nvPr>
        </p:nvSpPr>
        <p:spPr>
          <a:xfrm>
            <a:off x="1259329" y="5491200"/>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47" name="Picture 4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6380" y="5565263"/>
            <a:ext cx="488619" cy="391370"/>
          </a:xfrm>
          <a:prstGeom prst="rect">
            <a:avLst/>
          </a:prstGeom>
        </p:spPr>
      </p:pic>
      <p:sp>
        <p:nvSpPr>
          <p:cNvPr id="58" name="Text Placeholder 13"/>
          <p:cNvSpPr>
            <a:spLocks noGrp="1"/>
          </p:cNvSpPr>
          <p:nvPr>
            <p:ph type="body" sz="quarter" idx="79"/>
          </p:nvPr>
        </p:nvSpPr>
        <p:spPr>
          <a:xfrm>
            <a:off x="6815306" y="2351830"/>
            <a:ext cx="4475549"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59" name="Text Placeholder 13"/>
          <p:cNvSpPr>
            <a:spLocks noGrp="1"/>
          </p:cNvSpPr>
          <p:nvPr>
            <p:ph type="body" sz="quarter" idx="80"/>
          </p:nvPr>
        </p:nvSpPr>
        <p:spPr>
          <a:xfrm>
            <a:off x="6815306" y="3135275"/>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60" name="Picture 5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2357" y="2424961"/>
            <a:ext cx="488619" cy="391370"/>
          </a:xfrm>
          <a:prstGeom prst="rect">
            <a:avLst/>
          </a:prstGeom>
        </p:spPr>
      </p:pic>
      <p:pic>
        <p:nvPicPr>
          <p:cNvPr id="61" name="Picture 6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2357" y="3210037"/>
            <a:ext cx="488619" cy="391370"/>
          </a:xfrm>
          <a:prstGeom prst="rect">
            <a:avLst/>
          </a:prstGeom>
        </p:spPr>
      </p:pic>
      <p:sp>
        <p:nvSpPr>
          <p:cNvPr id="62" name="Text Placeholder 13"/>
          <p:cNvSpPr>
            <a:spLocks noGrp="1"/>
          </p:cNvSpPr>
          <p:nvPr>
            <p:ph type="body" sz="quarter" idx="81"/>
          </p:nvPr>
        </p:nvSpPr>
        <p:spPr>
          <a:xfrm>
            <a:off x="6815306" y="3920583"/>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2357" y="3995113"/>
            <a:ext cx="488619" cy="391370"/>
          </a:xfrm>
          <a:prstGeom prst="rect">
            <a:avLst/>
          </a:prstGeom>
        </p:spPr>
      </p:pic>
      <p:sp>
        <p:nvSpPr>
          <p:cNvPr id="64" name="Text Placeholder 13"/>
          <p:cNvSpPr>
            <a:spLocks noGrp="1"/>
          </p:cNvSpPr>
          <p:nvPr>
            <p:ph type="body" sz="quarter" idx="82"/>
          </p:nvPr>
        </p:nvSpPr>
        <p:spPr>
          <a:xfrm>
            <a:off x="6815306" y="4705891"/>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65" name="Picture 6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2357" y="4780188"/>
            <a:ext cx="488619" cy="391370"/>
          </a:xfrm>
          <a:prstGeom prst="rect">
            <a:avLst/>
          </a:prstGeom>
        </p:spPr>
      </p:pic>
      <p:sp>
        <p:nvSpPr>
          <p:cNvPr id="66" name="Text Placeholder 13"/>
          <p:cNvSpPr>
            <a:spLocks noGrp="1"/>
          </p:cNvSpPr>
          <p:nvPr>
            <p:ph type="body" sz="quarter" idx="83"/>
          </p:nvPr>
        </p:nvSpPr>
        <p:spPr>
          <a:xfrm>
            <a:off x="6815306" y="5491200"/>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67" name="Picture 6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2357" y="5565263"/>
            <a:ext cx="488619" cy="391370"/>
          </a:xfrm>
          <a:prstGeom prst="rect">
            <a:avLst/>
          </a:prstGeom>
        </p:spPr>
      </p:pic>
    </p:spTree>
    <p:extLst>
      <p:ext uri="{BB962C8B-B14F-4D97-AF65-F5344CB8AC3E}">
        <p14:creationId xmlns:p14="http://schemas.microsoft.com/office/powerpoint/2010/main" val="11207685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27305627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24251318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7492954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30632523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42306170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15290785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6DF22BF5-2304-4BB0-8D54-D2075AC85B14}" type="datetimeFigureOut">
              <a:rPr lang="en-GB" smtClean="0"/>
              <a:t>13/05/2019</a:t>
            </a:fld>
            <a:endParaRPr lang="en-GB" dirty="0"/>
          </a:p>
        </p:txBody>
      </p:sp>
      <p:sp>
        <p:nvSpPr>
          <p:cNvPr id="6" name="Footer Placeholder 5"/>
          <p:cNvSpPr>
            <a:spLocks noGrp="1"/>
          </p:cNvSpPr>
          <p:nvPr>
            <p:ph type="ftr" sz="quarter" idx="11"/>
          </p:nvPr>
        </p:nvSpPr>
        <p:spPr>
          <a:xfrm>
            <a:off x="1141412" y="5883275"/>
            <a:ext cx="5105400" cy="365125"/>
          </a:xfrm>
        </p:spPr>
        <p:txBody>
          <a:bodyPr/>
          <a:lstStyle/>
          <a:p>
            <a:endParaRPr lang="en-GB" dirty="0"/>
          </a:p>
        </p:txBody>
      </p:sp>
      <p:sp>
        <p:nvSpPr>
          <p:cNvPr id="7" name="Slide Number Placeholder 6"/>
          <p:cNvSpPr>
            <a:spLocks noGrp="1"/>
          </p:cNvSpPr>
          <p:nvPr>
            <p:ph type="sldNum" sz="quarter" idx="12"/>
          </p:nvPr>
        </p:nvSpPr>
        <p:spPr>
          <a:xfrm>
            <a:off x="10742612" y="5883275"/>
            <a:ext cx="322567" cy="365125"/>
          </a:xfrm>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24799202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14913471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676282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58723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No cube background">
    <p:spTree>
      <p:nvGrpSpPr>
        <p:cNvPr id="1" name=""/>
        <p:cNvGrpSpPr/>
        <p:nvPr/>
      </p:nvGrpSpPr>
      <p:grpSpPr>
        <a:xfrm>
          <a:off x="0" y="0"/>
          <a:ext cx="0" cy="0"/>
          <a:chOff x="0" y="0"/>
          <a:chExt cx="0" cy="0"/>
        </a:xfrm>
      </p:grpSpPr>
      <p:sp>
        <p:nvSpPr>
          <p:cNvPr id="23" name="Ellipse 98"/>
          <p:cNvSpPr/>
          <p:nvPr userDrawn="1"/>
        </p:nvSpPr>
        <p:spPr bwMode="auto">
          <a:xfrm rot="10800000" flipV="1">
            <a:off x="406401" y="5410193"/>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cs typeface="Calibri"/>
            </a:endParaRPr>
          </a:p>
        </p:txBody>
      </p:sp>
      <p:sp>
        <p:nvSpPr>
          <p:cNvPr id="24" name="Rectangle 23"/>
          <p:cNvSpPr/>
          <p:nvPr userDrawn="1"/>
        </p:nvSpPr>
        <p:spPr>
          <a:xfrm rot="16200000" flipH="1">
            <a:off x="1113788" y="2859203"/>
            <a:ext cx="2260992" cy="318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solidFill>
                <a:prstClr val="white"/>
              </a:solidFill>
              <a:cs typeface="Calibri"/>
            </a:endParaRPr>
          </a:p>
        </p:txBody>
      </p:sp>
      <p:sp>
        <p:nvSpPr>
          <p:cNvPr id="25" name="Ellipse 98"/>
          <p:cNvSpPr/>
          <p:nvPr userDrawn="1"/>
        </p:nvSpPr>
        <p:spPr bwMode="auto">
          <a:xfrm rot="10800000" flipV="1">
            <a:off x="4368804" y="5396559"/>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cs typeface="Calibri"/>
            </a:endParaRPr>
          </a:p>
        </p:txBody>
      </p:sp>
      <p:sp>
        <p:nvSpPr>
          <p:cNvPr id="26" name="Rectangle 25"/>
          <p:cNvSpPr/>
          <p:nvPr userDrawn="1"/>
        </p:nvSpPr>
        <p:spPr>
          <a:xfrm rot="16200000" flipH="1">
            <a:off x="4974217" y="2852564"/>
            <a:ext cx="2260992" cy="318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solidFill>
                <a:prstClr val="white"/>
              </a:solidFill>
              <a:cs typeface="Calibri"/>
            </a:endParaRPr>
          </a:p>
        </p:txBody>
      </p:sp>
      <p:sp>
        <p:nvSpPr>
          <p:cNvPr id="27" name="Ellipse 98"/>
          <p:cNvSpPr/>
          <p:nvPr userDrawn="1"/>
        </p:nvSpPr>
        <p:spPr bwMode="auto">
          <a:xfrm rot="10800000" flipV="1">
            <a:off x="8128002" y="5396559"/>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cs typeface="Calibri"/>
            </a:endParaRPr>
          </a:p>
        </p:txBody>
      </p:sp>
      <p:sp>
        <p:nvSpPr>
          <p:cNvPr id="28" name="Rectangle 27"/>
          <p:cNvSpPr/>
          <p:nvPr userDrawn="1"/>
        </p:nvSpPr>
        <p:spPr>
          <a:xfrm rot="16200000" flipH="1">
            <a:off x="8733416" y="2852564"/>
            <a:ext cx="2260992" cy="318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solidFill>
                <a:prstClr val="white"/>
              </a:solidFill>
              <a:cs typeface="Calibri"/>
            </a:endParaRPr>
          </a:p>
        </p:txBody>
      </p:sp>
      <p:sp>
        <p:nvSpPr>
          <p:cNvPr id="29" name="Text Placeholder 33"/>
          <p:cNvSpPr>
            <a:spLocks noGrp="1"/>
          </p:cNvSpPr>
          <p:nvPr>
            <p:ph type="body" sz="quarter" idx="16"/>
          </p:nvPr>
        </p:nvSpPr>
        <p:spPr>
          <a:xfrm>
            <a:off x="790798" y="4259886"/>
            <a:ext cx="2906975"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30" name="Text Placeholder 33"/>
          <p:cNvSpPr>
            <a:spLocks noGrp="1"/>
          </p:cNvSpPr>
          <p:nvPr>
            <p:ph type="body" sz="quarter" idx="17"/>
          </p:nvPr>
        </p:nvSpPr>
        <p:spPr>
          <a:xfrm>
            <a:off x="4651227" y="4259886"/>
            <a:ext cx="2906975"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31" name="Text Placeholder 33"/>
          <p:cNvSpPr>
            <a:spLocks noGrp="1"/>
          </p:cNvSpPr>
          <p:nvPr>
            <p:ph type="body" sz="quarter" idx="18"/>
          </p:nvPr>
        </p:nvSpPr>
        <p:spPr>
          <a:xfrm>
            <a:off x="8410426" y="4259886"/>
            <a:ext cx="2906975"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32" name="Text Placeholder 37"/>
          <p:cNvSpPr>
            <a:spLocks noGrp="1"/>
          </p:cNvSpPr>
          <p:nvPr>
            <p:ph type="body" sz="quarter" idx="19"/>
          </p:nvPr>
        </p:nvSpPr>
        <p:spPr>
          <a:xfrm>
            <a:off x="751371" y="3835292"/>
            <a:ext cx="2946399"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33" name="Text Placeholder 37"/>
          <p:cNvSpPr>
            <a:spLocks noGrp="1"/>
          </p:cNvSpPr>
          <p:nvPr>
            <p:ph type="body" sz="quarter" idx="20"/>
          </p:nvPr>
        </p:nvSpPr>
        <p:spPr>
          <a:xfrm>
            <a:off x="4631515" y="3811997"/>
            <a:ext cx="2946399"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34" name="Text Placeholder 37"/>
          <p:cNvSpPr>
            <a:spLocks noGrp="1"/>
          </p:cNvSpPr>
          <p:nvPr>
            <p:ph type="body" sz="quarter" idx="21"/>
          </p:nvPr>
        </p:nvSpPr>
        <p:spPr>
          <a:xfrm>
            <a:off x="8410427" y="3811997"/>
            <a:ext cx="2946399"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35" name="Picture Placeholder 28"/>
          <p:cNvSpPr>
            <a:spLocks noGrp="1"/>
          </p:cNvSpPr>
          <p:nvPr>
            <p:ph type="pic" sz="quarter" idx="13"/>
          </p:nvPr>
        </p:nvSpPr>
        <p:spPr>
          <a:xfrm>
            <a:off x="649772" y="1799348"/>
            <a:ext cx="3189817"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36" name="Picture Placeholder 28"/>
          <p:cNvSpPr>
            <a:spLocks noGrp="1"/>
          </p:cNvSpPr>
          <p:nvPr>
            <p:ph type="pic" sz="quarter" idx="14"/>
          </p:nvPr>
        </p:nvSpPr>
        <p:spPr>
          <a:xfrm>
            <a:off x="4510202" y="1792709"/>
            <a:ext cx="3189817"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37" name="Picture Placeholder 28"/>
          <p:cNvSpPr>
            <a:spLocks noGrp="1"/>
          </p:cNvSpPr>
          <p:nvPr>
            <p:ph type="pic" sz="quarter" idx="15"/>
          </p:nvPr>
        </p:nvSpPr>
        <p:spPr>
          <a:xfrm>
            <a:off x="8268572" y="1792709"/>
            <a:ext cx="3189817"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4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46" name="TextBox 45"/>
          <p:cNvSpPr txBox="1"/>
          <p:nvPr userDrawn="1"/>
        </p:nvSpPr>
        <p:spPr>
          <a:xfrm>
            <a:off x="500271" y="6430099"/>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cxnSp>
        <p:nvCxnSpPr>
          <p:cNvPr id="47" name="Straight Connector 46"/>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22" name="Rectangle 21"/>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601972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819229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906176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5/13/2019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090095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7827443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35021408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p:cNvSpPr/>
          <p:nvPr userDrawn="1"/>
        </p:nvSpPr>
        <p:spPr>
          <a:xfrm>
            <a:off x="0" y="-121913"/>
            <a:ext cx="12192000" cy="953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Rectangle 8"/>
          <p:cNvSpPr/>
          <p:nvPr userDrawn="1"/>
        </p:nvSpPr>
        <p:spPr>
          <a:xfrm>
            <a:off x="0" y="6356357"/>
            <a:ext cx="12192000" cy="501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10" name="Group 4"/>
          <p:cNvGrpSpPr>
            <a:grpSpLocks noChangeAspect="1"/>
          </p:cNvGrpSpPr>
          <p:nvPr userDrawn="1"/>
        </p:nvGrpSpPr>
        <p:grpSpPr bwMode="auto">
          <a:xfrm>
            <a:off x="9501535" y="1854200"/>
            <a:ext cx="3577532" cy="3803658"/>
            <a:chOff x="2041" y="1272"/>
            <a:chExt cx="1677" cy="1783"/>
          </a:xfrm>
          <a:solidFill>
            <a:schemeClr val="bg1"/>
          </a:solidFill>
        </p:grpSpPr>
        <p:sp>
          <p:nvSpPr>
            <p:cNvPr id="11" name="Freeform 6"/>
            <p:cNvSpPr>
              <a:spLocks noEditPoints="1"/>
            </p:cNvSpPr>
            <p:nvPr userDrawn="1"/>
          </p:nvSpPr>
          <p:spPr bwMode="auto">
            <a:xfrm>
              <a:off x="2822" y="1272"/>
              <a:ext cx="896" cy="1540"/>
            </a:xfrm>
            <a:custGeom>
              <a:avLst/>
              <a:gdLst>
                <a:gd name="T0" fmla="*/ 0 w 507"/>
                <a:gd name="T1" fmla="*/ 14 h 870"/>
                <a:gd name="T2" fmla="*/ 168 w 507"/>
                <a:gd name="T3" fmla="*/ 20 h 870"/>
                <a:gd name="T4" fmla="*/ 242 w 507"/>
                <a:gd name="T5" fmla="*/ 53 h 870"/>
                <a:gd name="T6" fmla="*/ 419 w 507"/>
                <a:gd name="T7" fmla="*/ 155 h 870"/>
                <a:gd name="T8" fmla="*/ 506 w 507"/>
                <a:gd name="T9" fmla="*/ 307 h 870"/>
                <a:gd name="T10" fmla="*/ 507 w 507"/>
                <a:gd name="T11" fmla="*/ 523 h 870"/>
                <a:gd name="T12" fmla="*/ 428 w 507"/>
                <a:gd name="T13" fmla="*/ 661 h 870"/>
                <a:gd name="T14" fmla="*/ 122 w 507"/>
                <a:gd name="T15" fmla="*/ 842 h 870"/>
                <a:gd name="T16" fmla="*/ 51 w 507"/>
                <a:gd name="T17" fmla="*/ 802 h 870"/>
                <a:gd name="T18" fmla="*/ 60 w 507"/>
                <a:gd name="T19" fmla="*/ 531 h 870"/>
                <a:gd name="T20" fmla="*/ 136 w 507"/>
                <a:gd name="T21" fmla="*/ 424 h 870"/>
                <a:gd name="T22" fmla="*/ 313 w 507"/>
                <a:gd name="T23" fmla="*/ 323 h 870"/>
                <a:gd name="T24" fmla="*/ 335 w 507"/>
                <a:gd name="T25" fmla="*/ 309 h 870"/>
                <a:gd name="T26" fmla="*/ 328 w 507"/>
                <a:gd name="T27" fmla="*/ 204 h 870"/>
                <a:gd name="T28" fmla="*/ 20 w 507"/>
                <a:gd name="T29" fmla="*/ 26 h 870"/>
                <a:gd name="T30" fmla="*/ 0 w 507"/>
                <a:gd name="T31" fmla="*/ 14 h 870"/>
                <a:gd name="T32" fmla="*/ 420 w 507"/>
                <a:gd name="T33" fmla="*/ 362 h 870"/>
                <a:gd name="T34" fmla="*/ 329 w 507"/>
                <a:gd name="T35" fmla="*/ 419 h 870"/>
                <a:gd name="T36" fmla="*/ 199 w 507"/>
                <a:gd name="T37" fmla="*/ 493 h 870"/>
                <a:gd name="T38" fmla="*/ 150 w 507"/>
                <a:gd name="T39" fmla="*/ 576 h 870"/>
                <a:gd name="T40" fmla="*/ 147 w 507"/>
                <a:gd name="T41" fmla="*/ 628 h 870"/>
                <a:gd name="T42" fmla="*/ 147 w 507"/>
                <a:gd name="T43" fmla="*/ 730 h 870"/>
                <a:gd name="T44" fmla="*/ 155 w 507"/>
                <a:gd name="T45" fmla="*/ 728 h 870"/>
                <a:gd name="T46" fmla="*/ 395 w 507"/>
                <a:gd name="T47" fmla="*/ 587 h 870"/>
                <a:gd name="T48" fmla="*/ 420 w 507"/>
                <a:gd name="T49" fmla="*/ 542 h 870"/>
                <a:gd name="T50" fmla="*/ 420 w 507"/>
                <a:gd name="T51" fmla="*/ 414 h 870"/>
                <a:gd name="T52" fmla="*/ 420 w 507"/>
                <a:gd name="T53" fmla="*/ 362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7" h="870">
                  <a:moveTo>
                    <a:pt x="0" y="14"/>
                  </a:moveTo>
                  <a:cubicBezTo>
                    <a:pt x="59" y="0"/>
                    <a:pt x="114" y="1"/>
                    <a:pt x="168" y="20"/>
                  </a:cubicBezTo>
                  <a:cubicBezTo>
                    <a:pt x="193" y="29"/>
                    <a:pt x="218" y="40"/>
                    <a:pt x="242" y="53"/>
                  </a:cubicBezTo>
                  <a:cubicBezTo>
                    <a:pt x="302" y="86"/>
                    <a:pt x="360" y="120"/>
                    <a:pt x="419" y="155"/>
                  </a:cubicBezTo>
                  <a:cubicBezTo>
                    <a:pt x="476" y="189"/>
                    <a:pt x="505" y="241"/>
                    <a:pt x="506" y="307"/>
                  </a:cubicBezTo>
                  <a:cubicBezTo>
                    <a:pt x="507" y="379"/>
                    <a:pt x="507" y="451"/>
                    <a:pt x="507" y="523"/>
                  </a:cubicBezTo>
                  <a:cubicBezTo>
                    <a:pt x="507" y="584"/>
                    <a:pt x="482" y="630"/>
                    <a:pt x="428" y="661"/>
                  </a:cubicBezTo>
                  <a:cubicBezTo>
                    <a:pt x="326" y="720"/>
                    <a:pt x="223" y="780"/>
                    <a:pt x="122" y="842"/>
                  </a:cubicBezTo>
                  <a:cubicBezTo>
                    <a:pt x="75" y="870"/>
                    <a:pt x="51" y="838"/>
                    <a:pt x="51" y="802"/>
                  </a:cubicBezTo>
                  <a:cubicBezTo>
                    <a:pt x="54" y="712"/>
                    <a:pt x="55" y="621"/>
                    <a:pt x="60" y="531"/>
                  </a:cubicBezTo>
                  <a:cubicBezTo>
                    <a:pt x="63" y="482"/>
                    <a:pt x="95" y="448"/>
                    <a:pt x="136" y="424"/>
                  </a:cubicBezTo>
                  <a:cubicBezTo>
                    <a:pt x="194" y="390"/>
                    <a:pt x="254" y="357"/>
                    <a:pt x="313" y="323"/>
                  </a:cubicBezTo>
                  <a:cubicBezTo>
                    <a:pt x="320" y="319"/>
                    <a:pt x="328" y="315"/>
                    <a:pt x="335" y="309"/>
                  </a:cubicBezTo>
                  <a:cubicBezTo>
                    <a:pt x="374" y="278"/>
                    <a:pt x="371" y="229"/>
                    <a:pt x="328" y="204"/>
                  </a:cubicBezTo>
                  <a:cubicBezTo>
                    <a:pt x="225" y="145"/>
                    <a:pt x="122" y="86"/>
                    <a:pt x="20" y="26"/>
                  </a:cubicBezTo>
                  <a:cubicBezTo>
                    <a:pt x="14" y="23"/>
                    <a:pt x="9" y="20"/>
                    <a:pt x="0" y="14"/>
                  </a:cubicBezTo>
                  <a:close/>
                  <a:moveTo>
                    <a:pt x="420" y="362"/>
                  </a:moveTo>
                  <a:cubicBezTo>
                    <a:pt x="389" y="381"/>
                    <a:pt x="359" y="401"/>
                    <a:pt x="329" y="419"/>
                  </a:cubicBezTo>
                  <a:cubicBezTo>
                    <a:pt x="286" y="444"/>
                    <a:pt x="242" y="468"/>
                    <a:pt x="199" y="493"/>
                  </a:cubicBezTo>
                  <a:cubicBezTo>
                    <a:pt x="167" y="511"/>
                    <a:pt x="151" y="540"/>
                    <a:pt x="150" y="576"/>
                  </a:cubicBezTo>
                  <a:cubicBezTo>
                    <a:pt x="149" y="594"/>
                    <a:pt x="148" y="611"/>
                    <a:pt x="147" y="628"/>
                  </a:cubicBezTo>
                  <a:cubicBezTo>
                    <a:pt x="147" y="662"/>
                    <a:pt x="147" y="696"/>
                    <a:pt x="147" y="730"/>
                  </a:cubicBezTo>
                  <a:cubicBezTo>
                    <a:pt x="150" y="730"/>
                    <a:pt x="152" y="730"/>
                    <a:pt x="155" y="728"/>
                  </a:cubicBezTo>
                  <a:cubicBezTo>
                    <a:pt x="235" y="681"/>
                    <a:pt x="315" y="634"/>
                    <a:pt x="395" y="587"/>
                  </a:cubicBezTo>
                  <a:cubicBezTo>
                    <a:pt x="412" y="577"/>
                    <a:pt x="420" y="561"/>
                    <a:pt x="420" y="542"/>
                  </a:cubicBezTo>
                  <a:cubicBezTo>
                    <a:pt x="420" y="499"/>
                    <a:pt x="420" y="456"/>
                    <a:pt x="420" y="414"/>
                  </a:cubicBezTo>
                  <a:cubicBezTo>
                    <a:pt x="420" y="395"/>
                    <a:pt x="420" y="377"/>
                    <a:pt x="420" y="3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sp>
          <p:nvSpPr>
            <p:cNvPr id="12" name="Freeform 7"/>
            <p:cNvSpPr>
              <a:spLocks noEditPoints="1"/>
            </p:cNvSpPr>
            <p:nvPr userDrawn="1"/>
          </p:nvSpPr>
          <p:spPr bwMode="auto">
            <a:xfrm>
              <a:off x="2240" y="1818"/>
              <a:ext cx="1377" cy="1237"/>
            </a:xfrm>
            <a:custGeom>
              <a:avLst/>
              <a:gdLst>
                <a:gd name="T0" fmla="*/ 779 w 779"/>
                <a:gd name="T1" fmla="*/ 373 h 699"/>
                <a:gd name="T2" fmla="*/ 659 w 779"/>
                <a:gd name="T3" fmla="*/ 540 h 699"/>
                <a:gd name="T4" fmla="*/ 434 w 779"/>
                <a:gd name="T5" fmla="*/ 672 h 699"/>
                <a:gd name="T6" fmla="*/ 280 w 779"/>
                <a:gd name="T7" fmla="*/ 668 h 699"/>
                <a:gd name="T8" fmla="*/ 74 w 779"/>
                <a:gd name="T9" fmla="*/ 549 h 699"/>
                <a:gd name="T10" fmla="*/ 5 w 779"/>
                <a:gd name="T11" fmla="*/ 431 h 699"/>
                <a:gd name="T12" fmla="*/ 1 w 779"/>
                <a:gd name="T13" fmla="*/ 65 h 699"/>
                <a:gd name="T14" fmla="*/ 69 w 779"/>
                <a:gd name="T15" fmla="*/ 23 h 699"/>
                <a:gd name="T16" fmla="*/ 304 w 779"/>
                <a:gd name="T17" fmla="*/ 169 h 699"/>
                <a:gd name="T18" fmla="*/ 355 w 779"/>
                <a:gd name="T19" fmla="*/ 271 h 699"/>
                <a:gd name="T20" fmla="*/ 356 w 779"/>
                <a:gd name="T21" fmla="*/ 498 h 699"/>
                <a:gd name="T22" fmla="*/ 371 w 779"/>
                <a:gd name="T23" fmla="*/ 548 h 699"/>
                <a:gd name="T24" fmla="*/ 451 w 779"/>
                <a:gd name="T25" fmla="*/ 562 h 699"/>
                <a:gd name="T26" fmla="*/ 759 w 779"/>
                <a:gd name="T27" fmla="*/ 385 h 699"/>
                <a:gd name="T28" fmla="*/ 779 w 779"/>
                <a:gd name="T29" fmla="*/ 373 h 699"/>
                <a:gd name="T30" fmla="*/ 271 w 779"/>
                <a:gd name="T31" fmla="*/ 564 h 699"/>
                <a:gd name="T32" fmla="*/ 264 w 779"/>
                <a:gd name="T33" fmla="*/ 497 h 699"/>
                <a:gd name="T34" fmla="*/ 265 w 779"/>
                <a:gd name="T35" fmla="*/ 312 h 699"/>
                <a:gd name="T36" fmla="*/ 215 w 779"/>
                <a:gd name="T37" fmla="*/ 220 h 699"/>
                <a:gd name="T38" fmla="*/ 97 w 779"/>
                <a:gd name="T39" fmla="*/ 146 h 699"/>
                <a:gd name="T40" fmla="*/ 85 w 779"/>
                <a:gd name="T41" fmla="*/ 141 h 699"/>
                <a:gd name="T42" fmla="*/ 85 w 779"/>
                <a:gd name="T43" fmla="*/ 430 h 699"/>
                <a:gd name="T44" fmla="*/ 105 w 779"/>
                <a:gd name="T45" fmla="*/ 467 h 699"/>
                <a:gd name="T46" fmla="*/ 271 w 779"/>
                <a:gd name="T47" fmla="*/ 564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9" h="699">
                  <a:moveTo>
                    <a:pt x="779" y="373"/>
                  </a:moveTo>
                  <a:cubicBezTo>
                    <a:pt x="759" y="446"/>
                    <a:pt x="719" y="502"/>
                    <a:pt x="659" y="540"/>
                  </a:cubicBezTo>
                  <a:cubicBezTo>
                    <a:pt x="586" y="586"/>
                    <a:pt x="510" y="630"/>
                    <a:pt x="434" y="672"/>
                  </a:cubicBezTo>
                  <a:cubicBezTo>
                    <a:pt x="384" y="699"/>
                    <a:pt x="330" y="695"/>
                    <a:pt x="280" y="668"/>
                  </a:cubicBezTo>
                  <a:cubicBezTo>
                    <a:pt x="211" y="629"/>
                    <a:pt x="142" y="590"/>
                    <a:pt x="74" y="549"/>
                  </a:cubicBezTo>
                  <a:cubicBezTo>
                    <a:pt x="30" y="523"/>
                    <a:pt x="6" y="483"/>
                    <a:pt x="5" y="431"/>
                  </a:cubicBezTo>
                  <a:cubicBezTo>
                    <a:pt x="3" y="309"/>
                    <a:pt x="2" y="187"/>
                    <a:pt x="1" y="65"/>
                  </a:cubicBezTo>
                  <a:cubicBezTo>
                    <a:pt x="0" y="18"/>
                    <a:pt x="29" y="0"/>
                    <a:pt x="69" y="23"/>
                  </a:cubicBezTo>
                  <a:cubicBezTo>
                    <a:pt x="149" y="70"/>
                    <a:pt x="227" y="118"/>
                    <a:pt x="304" y="169"/>
                  </a:cubicBezTo>
                  <a:cubicBezTo>
                    <a:pt x="338" y="192"/>
                    <a:pt x="354" y="230"/>
                    <a:pt x="355" y="271"/>
                  </a:cubicBezTo>
                  <a:cubicBezTo>
                    <a:pt x="356" y="346"/>
                    <a:pt x="354" y="422"/>
                    <a:pt x="356" y="498"/>
                  </a:cubicBezTo>
                  <a:cubicBezTo>
                    <a:pt x="356" y="515"/>
                    <a:pt x="362" y="534"/>
                    <a:pt x="371" y="548"/>
                  </a:cubicBezTo>
                  <a:cubicBezTo>
                    <a:pt x="389" y="576"/>
                    <a:pt x="419" y="580"/>
                    <a:pt x="451" y="562"/>
                  </a:cubicBezTo>
                  <a:cubicBezTo>
                    <a:pt x="553" y="503"/>
                    <a:pt x="656" y="444"/>
                    <a:pt x="759" y="385"/>
                  </a:cubicBezTo>
                  <a:cubicBezTo>
                    <a:pt x="764" y="381"/>
                    <a:pt x="770" y="378"/>
                    <a:pt x="779" y="373"/>
                  </a:cubicBezTo>
                  <a:close/>
                  <a:moveTo>
                    <a:pt x="271" y="564"/>
                  </a:moveTo>
                  <a:cubicBezTo>
                    <a:pt x="268" y="540"/>
                    <a:pt x="265" y="519"/>
                    <a:pt x="264" y="497"/>
                  </a:cubicBezTo>
                  <a:cubicBezTo>
                    <a:pt x="264" y="435"/>
                    <a:pt x="264" y="373"/>
                    <a:pt x="265" y="312"/>
                  </a:cubicBezTo>
                  <a:cubicBezTo>
                    <a:pt x="266" y="271"/>
                    <a:pt x="249" y="241"/>
                    <a:pt x="215" y="220"/>
                  </a:cubicBezTo>
                  <a:cubicBezTo>
                    <a:pt x="176" y="196"/>
                    <a:pt x="136" y="171"/>
                    <a:pt x="97" y="146"/>
                  </a:cubicBezTo>
                  <a:cubicBezTo>
                    <a:pt x="93" y="144"/>
                    <a:pt x="89" y="143"/>
                    <a:pt x="85" y="141"/>
                  </a:cubicBezTo>
                  <a:cubicBezTo>
                    <a:pt x="85" y="239"/>
                    <a:pt x="84" y="334"/>
                    <a:pt x="85" y="430"/>
                  </a:cubicBezTo>
                  <a:cubicBezTo>
                    <a:pt x="86" y="443"/>
                    <a:pt x="95" y="460"/>
                    <a:pt x="105" y="467"/>
                  </a:cubicBezTo>
                  <a:cubicBezTo>
                    <a:pt x="160" y="501"/>
                    <a:pt x="216" y="532"/>
                    <a:pt x="271" y="5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sp>
          <p:nvSpPr>
            <p:cNvPr id="13" name="Freeform 8"/>
            <p:cNvSpPr>
              <a:spLocks noEditPoints="1"/>
            </p:cNvSpPr>
            <p:nvPr userDrawn="1"/>
          </p:nvSpPr>
          <p:spPr bwMode="auto">
            <a:xfrm>
              <a:off x="2041" y="1297"/>
              <a:ext cx="1399" cy="1280"/>
            </a:xfrm>
            <a:custGeom>
              <a:avLst/>
              <a:gdLst>
                <a:gd name="T0" fmla="*/ 88 w 792"/>
                <a:gd name="T1" fmla="*/ 723 h 723"/>
                <a:gd name="T2" fmla="*/ 6 w 792"/>
                <a:gd name="T3" fmla="*/ 551 h 723"/>
                <a:gd name="T4" fmla="*/ 2 w 792"/>
                <a:gd name="T5" fmla="*/ 280 h 723"/>
                <a:gd name="T6" fmla="*/ 81 w 792"/>
                <a:gd name="T7" fmla="*/ 146 h 723"/>
                <a:gd name="T8" fmla="*/ 288 w 792"/>
                <a:gd name="T9" fmla="*/ 26 h 723"/>
                <a:gd name="T10" fmla="*/ 431 w 792"/>
                <a:gd name="T11" fmla="*/ 27 h 723"/>
                <a:gd name="T12" fmla="*/ 746 w 792"/>
                <a:gd name="T13" fmla="*/ 203 h 723"/>
                <a:gd name="T14" fmla="*/ 747 w 792"/>
                <a:gd name="T15" fmla="*/ 285 h 723"/>
                <a:gd name="T16" fmla="*/ 504 w 792"/>
                <a:gd name="T17" fmla="*/ 414 h 723"/>
                <a:gd name="T18" fmla="*/ 374 w 792"/>
                <a:gd name="T19" fmla="*/ 400 h 723"/>
                <a:gd name="T20" fmla="*/ 195 w 792"/>
                <a:gd name="T21" fmla="*/ 295 h 723"/>
                <a:gd name="T22" fmla="*/ 164 w 792"/>
                <a:gd name="T23" fmla="*/ 283 h 723"/>
                <a:gd name="T24" fmla="*/ 89 w 792"/>
                <a:gd name="T25" fmla="*/ 347 h 723"/>
                <a:gd name="T26" fmla="*/ 88 w 792"/>
                <a:gd name="T27" fmla="*/ 695 h 723"/>
                <a:gd name="T28" fmla="*/ 88 w 792"/>
                <a:gd name="T29" fmla="*/ 723 h 723"/>
                <a:gd name="T30" fmla="*/ 639 w 792"/>
                <a:gd name="T31" fmla="*/ 240 h 723"/>
                <a:gd name="T32" fmla="*/ 633 w 792"/>
                <a:gd name="T33" fmla="*/ 233 h 723"/>
                <a:gd name="T34" fmla="*/ 388 w 792"/>
                <a:gd name="T35" fmla="*/ 95 h 723"/>
                <a:gd name="T36" fmla="*/ 336 w 792"/>
                <a:gd name="T37" fmla="*/ 96 h 723"/>
                <a:gd name="T38" fmla="*/ 186 w 792"/>
                <a:gd name="T39" fmla="*/ 183 h 723"/>
                <a:gd name="T40" fmla="*/ 180 w 792"/>
                <a:gd name="T41" fmla="*/ 189 h 723"/>
                <a:gd name="T42" fmla="*/ 242 w 792"/>
                <a:gd name="T43" fmla="*/ 218 h 723"/>
                <a:gd name="T44" fmla="*/ 403 w 792"/>
                <a:gd name="T45" fmla="*/ 311 h 723"/>
                <a:gd name="T46" fmla="*/ 489 w 792"/>
                <a:gd name="T47" fmla="*/ 318 h 723"/>
                <a:gd name="T48" fmla="*/ 639 w 792"/>
                <a:gd name="T49" fmla="*/ 24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2" h="723">
                  <a:moveTo>
                    <a:pt x="88" y="723"/>
                  </a:moveTo>
                  <a:cubicBezTo>
                    <a:pt x="39" y="672"/>
                    <a:pt x="10" y="616"/>
                    <a:pt x="6" y="551"/>
                  </a:cubicBezTo>
                  <a:cubicBezTo>
                    <a:pt x="1" y="461"/>
                    <a:pt x="0" y="370"/>
                    <a:pt x="2" y="280"/>
                  </a:cubicBezTo>
                  <a:cubicBezTo>
                    <a:pt x="3" y="223"/>
                    <a:pt x="31" y="176"/>
                    <a:pt x="81" y="146"/>
                  </a:cubicBezTo>
                  <a:cubicBezTo>
                    <a:pt x="149" y="104"/>
                    <a:pt x="218" y="64"/>
                    <a:pt x="288" y="26"/>
                  </a:cubicBezTo>
                  <a:cubicBezTo>
                    <a:pt x="335" y="0"/>
                    <a:pt x="383" y="0"/>
                    <a:pt x="431" y="27"/>
                  </a:cubicBezTo>
                  <a:cubicBezTo>
                    <a:pt x="535" y="86"/>
                    <a:pt x="640" y="146"/>
                    <a:pt x="746" y="203"/>
                  </a:cubicBezTo>
                  <a:cubicBezTo>
                    <a:pt x="792" y="229"/>
                    <a:pt x="780" y="266"/>
                    <a:pt x="747" y="285"/>
                  </a:cubicBezTo>
                  <a:cubicBezTo>
                    <a:pt x="667" y="329"/>
                    <a:pt x="586" y="373"/>
                    <a:pt x="504" y="414"/>
                  </a:cubicBezTo>
                  <a:cubicBezTo>
                    <a:pt x="460" y="435"/>
                    <a:pt x="415" y="424"/>
                    <a:pt x="374" y="400"/>
                  </a:cubicBezTo>
                  <a:cubicBezTo>
                    <a:pt x="314" y="365"/>
                    <a:pt x="255" y="330"/>
                    <a:pt x="195" y="295"/>
                  </a:cubicBezTo>
                  <a:cubicBezTo>
                    <a:pt x="185" y="290"/>
                    <a:pt x="174" y="284"/>
                    <a:pt x="164" y="283"/>
                  </a:cubicBezTo>
                  <a:cubicBezTo>
                    <a:pt x="119" y="275"/>
                    <a:pt x="89" y="301"/>
                    <a:pt x="89" y="347"/>
                  </a:cubicBezTo>
                  <a:cubicBezTo>
                    <a:pt x="88" y="463"/>
                    <a:pt x="89" y="579"/>
                    <a:pt x="88" y="695"/>
                  </a:cubicBezTo>
                  <a:cubicBezTo>
                    <a:pt x="88" y="703"/>
                    <a:pt x="88" y="710"/>
                    <a:pt x="88" y="723"/>
                  </a:cubicBezTo>
                  <a:close/>
                  <a:moveTo>
                    <a:pt x="639" y="240"/>
                  </a:moveTo>
                  <a:cubicBezTo>
                    <a:pt x="635" y="236"/>
                    <a:pt x="634" y="234"/>
                    <a:pt x="633" y="233"/>
                  </a:cubicBezTo>
                  <a:cubicBezTo>
                    <a:pt x="551" y="187"/>
                    <a:pt x="469" y="141"/>
                    <a:pt x="388" y="95"/>
                  </a:cubicBezTo>
                  <a:cubicBezTo>
                    <a:pt x="371" y="85"/>
                    <a:pt x="353" y="86"/>
                    <a:pt x="336" y="96"/>
                  </a:cubicBezTo>
                  <a:cubicBezTo>
                    <a:pt x="286" y="125"/>
                    <a:pt x="236" y="154"/>
                    <a:pt x="186" y="183"/>
                  </a:cubicBezTo>
                  <a:cubicBezTo>
                    <a:pt x="183" y="185"/>
                    <a:pt x="180" y="188"/>
                    <a:pt x="180" y="189"/>
                  </a:cubicBezTo>
                  <a:cubicBezTo>
                    <a:pt x="201" y="199"/>
                    <a:pt x="223" y="207"/>
                    <a:pt x="242" y="218"/>
                  </a:cubicBezTo>
                  <a:cubicBezTo>
                    <a:pt x="296" y="248"/>
                    <a:pt x="350" y="280"/>
                    <a:pt x="403" y="311"/>
                  </a:cubicBezTo>
                  <a:cubicBezTo>
                    <a:pt x="431" y="328"/>
                    <a:pt x="460" y="332"/>
                    <a:pt x="489" y="318"/>
                  </a:cubicBezTo>
                  <a:cubicBezTo>
                    <a:pt x="539" y="294"/>
                    <a:pt x="588" y="267"/>
                    <a:pt x="639"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grpSp>
      <p:pic>
        <p:nvPicPr>
          <p:cNvPr id="14" name="Picture 2" descr="Bildresultat för prophix logo 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79425" y="233240"/>
            <a:ext cx="1881659" cy="4870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C1F23E-3C41-4132-9334-6EFA16F1A848}"/>
              </a:ext>
            </a:extLst>
          </p:cNvPr>
          <p:cNvSpPr/>
          <p:nvPr userDrawn="1"/>
        </p:nvSpPr>
        <p:spPr>
          <a:xfrm>
            <a:off x="12192000" y="1435100"/>
            <a:ext cx="1485900" cy="476567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dirty="0"/>
          </a:p>
        </p:txBody>
      </p:sp>
    </p:spTree>
    <p:extLst>
      <p:ext uri="{BB962C8B-B14F-4D97-AF65-F5344CB8AC3E}">
        <p14:creationId xmlns:p14="http://schemas.microsoft.com/office/powerpoint/2010/main" val="30013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41333"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decel="41333"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288"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750" fill="hold"/>
                                        <p:tgtEl>
                                          <p:spTgt spid="10"/>
                                        </p:tgtEl>
                                        <p:attrNameLst>
                                          <p:attrName>ppt_w</p:attrName>
                                        </p:attrNameLst>
                                      </p:cBhvr>
                                      <p:tavLst>
                                        <p:tav tm="0">
                                          <p:val>
                                            <p:strVal val="4/3*#ppt_w"/>
                                          </p:val>
                                        </p:tav>
                                        <p:tav tm="100000">
                                          <p:val>
                                            <p:strVal val="#ppt_w"/>
                                          </p:val>
                                        </p:tav>
                                      </p:tavLst>
                                    </p:anim>
                                    <p:anim calcmode="lin" valueType="num">
                                      <p:cBhvr>
                                        <p:cTn id="19" dur="750" fill="hold"/>
                                        <p:tgtEl>
                                          <p:spTgt spid="10"/>
                                        </p:tgtEl>
                                        <p:attrNameLst>
                                          <p:attrName>ppt_h</p:attrName>
                                        </p:attrNameLst>
                                      </p:cBhvr>
                                      <p:tavLst>
                                        <p:tav tm="0">
                                          <p:val>
                                            <p:strVal val="4/3*#ppt_h"/>
                                          </p:val>
                                        </p:tav>
                                        <p:tav tm="100000">
                                          <p:val>
                                            <p:strVal val="#ppt_h"/>
                                          </p:val>
                                        </p:tav>
                                      </p:tavLst>
                                    </p:anim>
                                  </p:childTnLst>
                                </p:cTn>
                              </p:par>
                              <p:par>
                                <p:cTn id="20" presetID="10" presetClass="entr" presetSubtype="0" fill="hold"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 log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70EA3F3-6502-422C-90FE-46DD5C506E73}" type="slidenum">
              <a:rPr lang="en-GB" smtClean="0"/>
              <a:t>‹#›</a:t>
            </a:fld>
            <a:endParaRPr lang="en-GB" dirty="0"/>
          </a:p>
        </p:txBody>
      </p:sp>
      <p:sp>
        <p:nvSpPr>
          <p:cNvPr id="6" name="Rounded Rectangle 37">
            <a:extLst>
              <a:ext uri="{FF2B5EF4-FFF2-40B4-BE49-F238E27FC236}">
                <a16:creationId xmlns:a16="http://schemas.microsoft.com/office/drawing/2014/main" id="{36959BC2-F212-4F41-8BC9-309133EEAFC6}"/>
              </a:ext>
            </a:extLst>
          </p:cNvPr>
          <p:cNvSpPr>
            <a:spLocks/>
          </p:cNvSpPr>
          <p:nvPr userDrawn="1"/>
        </p:nvSpPr>
        <p:spPr>
          <a:xfrm>
            <a:off x="5203991"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7" name="Rounded Rectangle 37">
            <a:extLst>
              <a:ext uri="{FF2B5EF4-FFF2-40B4-BE49-F238E27FC236}">
                <a16:creationId xmlns:a16="http://schemas.microsoft.com/office/drawing/2014/main" id="{E6E1B406-5EEE-4144-9D5B-4B22218793DC}"/>
              </a:ext>
            </a:extLst>
          </p:cNvPr>
          <p:cNvSpPr>
            <a:spLocks/>
          </p:cNvSpPr>
          <p:nvPr userDrawn="1"/>
        </p:nvSpPr>
        <p:spPr>
          <a:xfrm>
            <a:off x="5203992" y="1957914"/>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8" name="Rounded Rectangle 37">
            <a:extLst>
              <a:ext uri="{FF2B5EF4-FFF2-40B4-BE49-F238E27FC236}">
                <a16:creationId xmlns:a16="http://schemas.microsoft.com/office/drawing/2014/main" id="{5F575D2F-1643-45FA-90A9-8451885AD407}"/>
              </a:ext>
            </a:extLst>
          </p:cNvPr>
          <p:cNvSpPr>
            <a:spLocks/>
          </p:cNvSpPr>
          <p:nvPr userDrawn="1"/>
        </p:nvSpPr>
        <p:spPr>
          <a:xfrm>
            <a:off x="1419947" y="1957914"/>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9" name="Rounded Rectangle 37">
            <a:extLst>
              <a:ext uri="{FF2B5EF4-FFF2-40B4-BE49-F238E27FC236}">
                <a16:creationId xmlns:a16="http://schemas.microsoft.com/office/drawing/2014/main" id="{45D98013-64B2-4CE2-A11B-E6B38C4C6AAA}"/>
              </a:ext>
            </a:extLst>
          </p:cNvPr>
          <p:cNvSpPr>
            <a:spLocks/>
          </p:cNvSpPr>
          <p:nvPr userDrawn="1"/>
        </p:nvSpPr>
        <p:spPr>
          <a:xfrm>
            <a:off x="3311969"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10" name="Rounded Rectangle 37">
            <a:extLst>
              <a:ext uri="{FF2B5EF4-FFF2-40B4-BE49-F238E27FC236}">
                <a16:creationId xmlns:a16="http://schemas.microsoft.com/office/drawing/2014/main" id="{06DD5483-6CC1-40C1-B524-C4832DCA9B39}"/>
              </a:ext>
            </a:extLst>
          </p:cNvPr>
          <p:cNvSpPr>
            <a:spLocks/>
          </p:cNvSpPr>
          <p:nvPr userDrawn="1"/>
        </p:nvSpPr>
        <p:spPr>
          <a:xfrm>
            <a:off x="8988037" y="1937940"/>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11" name="Rounded Rectangle 37">
            <a:extLst>
              <a:ext uri="{FF2B5EF4-FFF2-40B4-BE49-F238E27FC236}">
                <a16:creationId xmlns:a16="http://schemas.microsoft.com/office/drawing/2014/main" id="{9A4CA42C-948F-4F3E-BBF7-E212A0A27D8C}"/>
              </a:ext>
            </a:extLst>
          </p:cNvPr>
          <p:cNvSpPr>
            <a:spLocks/>
          </p:cNvSpPr>
          <p:nvPr userDrawn="1"/>
        </p:nvSpPr>
        <p:spPr>
          <a:xfrm>
            <a:off x="3311970" y="1957914"/>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12" name="Rounded Rectangle 37">
            <a:extLst>
              <a:ext uri="{FF2B5EF4-FFF2-40B4-BE49-F238E27FC236}">
                <a16:creationId xmlns:a16="http://schemas.microsoft.com/office/drawing/2014/main" id="{F2F4FD5E-8649-4774-93FD-A382D16E8F90}"/>
              </a:ext>
            </a:extLst>
          </p:cNvPr>
          <p:cNvSpPr>
            <a:spLocks/>
          </p:cNvSpPr>
          <p:nvPr userDrawn="1"/>
        </p:nvSpPr>
        <p:spPr>
          <a:xfrm>
            <a:off x="1419947"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20" name="Rounded Rectangle 37">
            <a:extLst>
              <a:ext uri="{FF2B5EF4-FFF2-40B4-BE49-F238E27FC236}">
                <a16:creationId xmlns:a16="http://schemas.microsoft.com/office/drawing/2014/main" id="{FAA556CC-A110-49CE-BD55-889FA9D1A797}"/>
              </a:ext>
            </a:extLst>
          </p:cNvPr>
          <p:cNvSpPr>
            <a:spLocks/>
          </p:cNvSpPr>
          <p:nvPr userDrawn="1"/>
        </p:nvSpPr>
        <p:spPr>
          <a:xfrm>
            <a:off x="7096015" y="193731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21" name="Rounded Rectangle 37">
            <a:extLst>
              <a:ext uri="{FF2B5EF4-FFF2-40B4-BE49-F238E27FC236}">
                <a16:creationId xmlns:a16="http://schemas.microsoft.com/office/drawing/2014/main" id="{40482801-E60F-47A8-AFB1-37F1F7D18C33}"/>
              </a:ext>
            </a:extLst>
          </p:cNvPr>
          <p:cNvSpPr>
            <a:spLocks/>
          </p:cNvSpPr>
          <p:nvPr userDrawn="1"/>
        </p:nvSpPr>
        <p:spPr>
          <a:xfrm>
            <a:off x="8988037"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22" name="Rounded Rectangle 37">
            <a:extLst>
              <a:ext uri="{FF2B5EF4-FFF2-40B4-BE49-F238E27FC236}">
                <a16:creationId xmlns:a16="http://schemas.microsoft.com/office/drawing/2014/main" id="{29E6AB47-EBC1-4C5A-9613-DE50EF0B176B}"/>
              </a:ext>
            </a:extLst>
          </p:cNvPr>
          <p:cNvSpPr>
            <a:spLocks/>
          </p:cNvSpPr>
          <p:nvPr userDrawn="1"/>
        </p:nvSpPr>
        <p:spPr>
          <a:xfrm>
            <a:off x="7096013"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27" name="Picture Placeholder 26">
            <a:extLst>
              <a:ext uri="{FF2B5EF4-FFF2-40B4-BE49-F238E27FC236}">
                <a16:creationId xmlns:a16="http://schemas.microsoft.com/office/drawing/2014/main" id="{453D054A-8E36-4A99-B9DF-761F94E17EC7}"/>
              </a:ext>
            </a:extLst>
          </p:cNvPr>
          <p:cNvSpPr>
            <a:spLocks noGrp="1"/>
          </p:cNvSpPr>
          <p:nvPr>
            <p:ph type="pic" sz="quarter" idx="13" hasCustomPrompt="1"/>
          </p:nvPr>
        </p:nvSpPr>
        <p:spPr>
          <a:xfrm>
            <a:off x="1533868" y="2282952"/>
            <a:ext cx="1520181" cy="879039"/>
          </a:xfrm>
        </p:spPr>
        <p:txBody>
          <a:bodyPr anchor="ctr" anchorCtr="0">
            <a:normAutofit/>
          </a:bodyPr>
          <a:lstStyle>
            <a:lvl1pPr marL="0" indent="0" algn="ctr">
              <a:buNone/>
              <a:defRPr sz="1600"/>
            </a:lvl1pPr>
          </a:lstStyle>
          <a:p>
            <a:r>
              <a:rPr lang="en-GB" dirty="0"/>
              <a:t>Insert logo</a:t>
            </a:r>
          </a:p>
        </p:txBody>
      </p:sp>
      <p:sp>
        <p:nvSpPr>
          <p:cNvPr id="28" name="Picture Placeholder 26">
            <a:extLst>
              <a:ext uri="{FF2B5EF4-FFF2-40B4-BE49-F238E27FC236}">
                <a16:creationId xmlns:a16="http://schemas.microsoft.com/office/drawing/2014/main" id="{2B9B1C11-D40C-4221-A16D-190A169C9180}"/>
              </a:ext>
            </a:extLst>
          </p:cNvPr>
          <p:cNvSpPr>
            <a:spLocks noGrp="1"/>
          </p:cNvSpPr>
          <p:nvPr>
            <p:ph type="pic" sz="quarter" idx="14" hasCustomPrompt="1"/>
          </p:nvPr>
        </p:nvSpPr>
        <p:spPr>
          <a:xfrm>
            <a:off x="3425890" y="2282952"/>
            <a:ext cx="1520181" cy="879039"/>
          </a:xfrm>
        </p:spPr>
        <p:txBody>
          <a:bodyPr anchor="ctr" anchorCtr="0">
            <a:normAutofit/>
          </a:bodyPr>
          <a:lstStyle>
            <a:lvl1pPr marL="0" indent="0" algn="ctr">
              <a:buNone/>
              <a:defRPr sz="1600"/>
            </a:lvl1pPr>
          </a:lstStyle>
          <a:p>
            <a:r>
              <a:rPr lang="en-GB" dirty="0"/>
              <a:t>Insert logo</a:t>
            </a:r>
          </a:p>
        </p:txBody>
      </p:sp>
      <p:sp>
        <p:nvSpPr>
          <p:cNvPr id="29" name="Picture Placeholder 26">
            <a:extLst>
              <a:ext uri="{FF2B5EF4-FFF2-40B4-BE49-F238E27FC236}">
                <a16:creationId xmlns:a16="http://schemas.microsoft.com/office/drawing/2014/main" id="{294D8479-D5D4-4C8B-8AD4-EA61F715847C}"/>
              </a:ext>
            </a:extLst>
          </p:cNvPr>
          <p:cNvSpPr>
            <a:spLocks noGrp="1"/>
          </p:cNvSpPr>
          <p:nvPr>
            <p:ph type="pic" sz="quarter" idx="15" hasCustomPrompt="1"/>
          </p:nvPr>
        </p:nvSpPr>
        <p:spPr>
          <a:xfrm>
            <a:off x="5317911" y="2282952"/>
            <a:ext cx="1520181" cy="879039"/>
          </a:xfrm>
        </p:spPr>
        <p:txBody>
          <a:bodyPr anchor="ctr" anchorCtr="0">
            <a:normAutofit/>
          </a:bodyPr>
          <a:lstStyle>
            <a:lvl1pPr marL="0" indent="0" algn="ctr">
              <a:buNone/>
              <a:defRPr sz="1600"/>
            </a:lvl1pPr>
          </a:lstStyle>
          <a:p>
            <a:r>
              <a:rPr lang="en-GB" dirty="0"/>
              <a:t>Insert logo</a:t>
            </a:r>
          </a:p>
        </p:txBody>
      </p:sp>
      <p:sp>
        <p:nvSpPr>
          <p:cNvPr id="30" name="Picture Placeholder 26">
            <a:extLst>
              <a:ext uri="{FF2B5EF4-FFF2-40B4-BE49-F238E27FC236}">
                <a16:creationId xmlns:a16="http://schemas.microsoft.com/office/drawing/2014/main" id="{F56216F4-1CA8-499A-AF40-7EC1B437D172}"/>
              </a:ext>
            </a:extLst>
          </p:cNvPr>
          <p:cNvSpPr>
            <a:spLocks noGrp="1"/>
          </p:cNvSpPr>
          <p:nvPr>
            <p:ph type="pic" sz="quarter" idx="16" hasCustomPrompt="1"/>
          </p:nvPr>
        </p:nvSpPr>
        <p:spPr>
          <a:xfrm>
            <a:off x="7209933" y="2282952"/>
            <a:ext cx="1520181" cy="879039"/>
          </a:xfrm>
        </p:spPr>
        <p:txBody>
          <a:bodyPr anchor="ctr" anchorCtr="0">
            <a:normAutofit/>
          </a:bodyPr>
          <a:lstStyle>
            <a:lvl1pPr marL="0" indent="0" algn="ctr">
              <a:buNone/>
              <a:defRPr sz="1600"/>
            </a:lvl1pPr>
          </a:lstStyle>
          <a:p>
            <a:r>
              <a:rPr lang="en-GB" dirty="0"/>
              <a:t>Insert logo</a:t>
            </a:r>
          </a:p>
        </p:txBody>
      </p:sp>
      <p:sp>
        <p:nvSpPr>
          <p:cNvPr id="31" name="Picture Placeholder 26">
            <a:extLst>
              <a:ext uri="{FF2B5EF4-FFF2-40B4-BE49-F238E27FC236}">
                <a16:creationId xmlns:a16="http://schemas.microsoft.com/office/drawing/2014/main" id="{E1EED5A6-7921-4A5D-B7A8-A07A0AC3B7B6}"/>
              </a:ext>
            </a:extLst>
          </p:cNvPr>
          <p:cNvSpPr>
            <a:spLocks noGrp="1"/>
          </p:cNvSpPr>
          <p:nvPr>
            <p:ph type="pic" sz="quarter" idx="17" hasCustomPrompt="1"/>
          </p:nvPr>
        </p:nvSpPr>
        <p:spPr>
          <a:xfrm>
            <a:off x="9101958" y="2282952"/>
            <a:ext cx="1520181" cy="879039"/>
          </a:xfrm>
        </p:spPr>
        <p:txBody>
          <a:bodyPr anchor="ctr" anchorCtr="0">
            <a:normAutofit/>
          </a:bodyPr>
          <a:lstStyle>
            <a:lvl1pPr marL="0" indent="0" algn="ctr">
              <a:buNone/>
              <a:defRPr sz="1600"/>
            </a:lvl1pPr>
          </a:lstStyle>
          <a:p>
            <a:r>
              <a:rPr lang="en-GB" dirty="0"/>
              <a:t>Insert logo</a:t>
            </a:r>
          </a:p>
        </p:txBody>
      </p:sp>
      <p:sp>
        <p:nvSpPr>
          <p:cNvPr id="32" name="Picture Placeholder 26">
            <a:extLst>
              <a:ext uri="{FF2B5EF4-FFF2-40B4-BE49-F238E27FC236}">
                <a16:creationId xmlns:a16="http://schemas.microsoft.com/office/drawing/2014/main" id="{4F8B0789-9A6F-4929-B312-E334C69DDFC7}"/>
              </a:ext>
            </a:extLst>
          </p:cNvPr>
          <p:cNvSpPr>
            <a:spLocks noGrp="1"/>
          </p:cNvSpPr>
          <p:nvPr>
            <p:ph type="pic" sz="quarter" idx="18" hasCustomPrompt="1"/>
          </p:nvPr>
        </p:nvSpPr>
        <p:spPr>
          <a:xfrm>
            <a:off x="1533868" y="4035241"/>
            <a:ext cx="1520181" cy="879039"/>
          </a:xfrm>
        </p:spPr>
        <p:txBody>
          <a:bodyPr anchor="ctr" anchorCtr="0">
            <a:normAutofit/>
          </a:bodyPr>
          <a:lstStyle>
            <a:lvl1pPr marL="0" indent="0" algn="ctr">
              <a:buNone/>
              <a:defRPr sz="1600"/>
            </a:lvl1pPr>
          </a:lstStyle>
          <a:p>
            <a:r>
              <a:rPr lang="en-GB" dirty="0"/>
              <a:t>Insert logo</a:t>
            </a:r>
          </a:p>
        </p:txBody>
      </p:sp>
      <p:sp>
        <p:nvSpPr>
          <p:cNvPr id="33" name="Picture Placeholder 26">
            <a:extLst>
              <a:ext uri="{FF2B5EF4-FFF2-40B4-BE49-F238E27FC236}">
                <a16:creationId xmlns:a16="http://schemas.microsoft.com/office/drawing/2014/main" id="{8386738B-2575-4B6E-A964-A6B2EE782ACF}"/>
              </a:ext>
            </a:extLst>
          </p:cNvPr>
          <p:cNvSpPr>
            <a:spLocks noGrp="1"/>
          </p:cNvSpPr>
          <p:nvPr>
            <p:ph type="pic" sz="quarter" idx="19" hasCustomPrompt="1"/>
          </p:nvPr>
        </p:nvSpPr>
        <p:spPr>
          <a:xfrm>
            <a:off x="3425890" y="4035241"/>
            <a:ext cx="1520181" cy="879039"/>
          </a:xfrm>
        </p:spPr>
        <p:txBody>
          <a:bodyPr anchor="ctr" anchorCtr="0">
            <a:normAutofit/>
          </a:bodyPr>
          <a:lstStyle>
            <a:lvl1pPr marL="0" indent="0" algn="ctr">
              <a:buNone/>
              <a:defRPr sz="1600"/>
            </a:lvl1pPr>
          </a:lstStyle>
          <a:p>
            <a:r>
              <a:rPr lang="en-GB" dirty="0"/>
              <a:t>Insert logo</a:t>
            </a:r>
          </a:p>
        </p:txBody>
      </p:sp>
      <p:sp>
        <p:nvSpPr>
          <p:cNvPr id="34" name="Picture Placeholder 26">
            <a:extLst>
              <a:ext uri="{FF2B5EF4-FFF2-40B4-BE49-F238E27FC236}">
                <a16:creationId xmlns:a16="http://schemas.microsoft.com/office/drawing/2014/main" id="{CA383194-43CC-4E3D-8FEE-F22DB4BF7FCF}"/>
              </a:ext>
            </a:extLst>
          </p:cNvPr>
          <p:cNvSpPr>
            <a:spLocks noGrp="1"/>
          </p:cNvSpPr>
          <p:nvPr>
            <p:ph type="pic" sz="quarter" idx="20" hasCustomPrompt="1"/>
          </p:nvPr>
        </p:nvSpPr>
        <p:spPr>
          <a:xfrm>
            <a:off x="5317911" y="4035241"/>
            <a:ext cx="1520181" cy="879039"/>
          </a:xfrm>
        </p:spPr>
        <p:txBody>
          <a:bodyPr anchor="ctr" anchorCtr="0">
            <a:normAutofit/>
          </a:bodyPr>
          <a:lstStyle>
            <a:lvl1pPr marL="0" indent="0" algn="ctr">
              <a:buNone/>
              <a:defRPr sz="1600"/>
            </a:lvl1pPr>
          </a:lstStyle>
          <a:p>
            <a:r>
              <a:rPr lang="en-GB" dirty="0"/>
              <a:t>Insert logo</a:t>
            </a:r>
          </a:p>
        </p:txBody>
      </p:sp>
      <p:sp>
        <p:nvSpPr>
          <p:cNvPr id="35" name="Picture Placeholder 26">
            <a:extLst>
              <a:ext uri="{FF2B5EF4-FFF2-40B4-BE49-F238E27FC236}">
                <a16:creationId xmlns:a16="http://schemas.microsoft.com/office/drawing/2014/main" id="{E4F97473-A5F4-45EE-BF65-FFFCFA9E2D9C}"/>
              </a:ext>
            </a:extLst>
          </p:cNvPr>
          <p:cNvSpPr>
            <a:spLocks noGrp="1"/>
          </p:cNvSpPr>
          <p:nvPr>
            <p:ph type="pic" sz="quarter" idx="21" hasCustomPrompt="1"/>
          </p:nvPr>
        </p:nvSpPr>
        <p:spPr>
          <a:xfrm>
            <a:off x="7209933" y="4035241"/>
            <a:ext cx="1520181" cy="879039"/>
          </a:xfrm>
        </p:spPr>
        <p:txBody>
          <a:bodyPr anchor="ctr" anchorCtr="0">
            <a:normAutofit/>
          </a:bodyPr>
          <a:lstStyle>
            <a:lvl1pPr marL="0" indent="0" algn="ctr">
              <a:buNone/>
              <a:defRPr sz="1600"/>
            </a:lvl1pPr>
          </a:lstStyle>
          <a:p>
            <a:r>
              <a:rPr lang="en-GB" dirty="0"/>
              <a:t>Insert logo</a:t>
            </a:r>
          </a:p>
        </p:txBody>
      </p:sp>
      <p:sp>
        <p:nvSpPr>
          <p:cNvPr id="36" name="Picture Placeholder 26">
            <a:extLst>
              <a:ext uri="{FF2B5EF4-FFF2-40B4-BE49-F238E27FC236}">
                <a16:creationId xmlns:a16="http://schemas.microsoft.com/office/drawing/2014/main" id="{F5E6AF4E-7040-4E6D-9ED0-798713FAABE4}"/>
              </a:ext>
            </a:extLst>
          </p:cNvPr>
          <p:cNvSpPr>
            <a:spLocks noGrp="1"/>
          </p:cNvSpPr>
          <p:nvPr>
            <p:ph type="pic" sz="quarter" idx="22" hasCustomPrompt="1"/>
          </p:nvPr>
        </p:nvSpPr>
        <p:spPr>
          <a:xfrm>
            <a:off x="9101958" y="4035241"/>
            <a:ext cx="1520181" cy="879039"/>
          </a:xfrm>
        </p:spPr>
        <p:txBody>
          <a:bodyPr anchor="ctr" anchorCtr="0">
            <a:normAutofit/>
          </a:bodyPr>
          <a:lstStyle>
            <a:lvl1pPr marL="0" indent="0" algn="ctr">
              <a:buNone/>
              <a:defRPr sz="1600"/>
            </a:lvl1pPr>
          </a:lstStyle>
          <a:p>
            <a:r>
              <a:rPr lang="en-GB" dirty="0"/>
              <a:t>Insert logo</a:t>
            </a:r>
          </a:p>
        </p:txBody>
      </p:sp>
    </p:spTree>
    <p:extLst>
      <p:ext uri="{BB962C8B-B14F-4D97-AF65-F5344CB8AC3E}">
        <p14:creationId xmlns:p14="http://schemas.microsoft.com/office/powerpoint/2010/main" val="28242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grpId="0" nodeType="withEffect">
                                  <p:stCondLst>
                                    <p:cond delay="10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par>
                                <p:cTn id="45" presetID="53" presetClass="entr" presetSubtype="16" fill="hold" grpId="0" nodeType="withEffect">
                                  <p:stCondLst>
                                    <p:cond delay="20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par>
                                <p:cTn id="50" presetID="53" presetClass="entr" presetSubtype="16" fill="hold" grpId="0" nodeType="withEffect">
                                  <p:stCondLst>
                                    <p:cond delay="30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par>
                                <p:cTn id="55" presetID="53" presetClass="entr" presetSubtype="16" fill="hold" grpId="0" nodeType="withEffect">
                                  <p:stCondLst>
                                    <p:cond delay="40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grpId="0" nodeType="withEffect">
                                  <p:stCondLst>
                                    <p:cond delay="50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Effect transition="in" filter="fade">
                                      <p:cBhvr>
                                        <p:cTn id="64" dur="500"/>
                                        <p:tgtEl>
                                          <p:spTgt spid="32"/>
                                        </p:tgtEl>
                                      </p:cBhvr>
                                    </p:animEffect>
                                  </p:childTnLst>
                                </p:cTn>
                              </p:par>
                              <p:par>
                                <p:cTn id="65" presetID="53" presetClass="entr" presetSubtype="16" fill="hold" grpId="0" nodeType="withEffect">
                                  <p:stCondLst>
                                    <p:cond delay="60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animEffect transition="in" filter="fade">
                                      <p:cBhvr>
                                        <p:cTn id="69" dur="500"/>
                                        <p:tgtEl>
                                          <p:spTgt spid="33"/>
                                        </p:tgtEl>
                                      </p:cBhvr>
                                    </p:animEffect>
                                  </p:childTnLst>
                                </p:cTn>
                              </p:par>
                              <p:par>
                                <p:cTn id="70" presetID="53" presetClass="entr" presetSubtype="16" fill="hold" grpId="0" nodeType="withEffect">
                                  <p:stCondLst>
                                    <p:cond delay="700"/>
                                  </p:stCondLst>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animEffect transition="in" filter="fade">
                                      <p:cBhvr>
                                        <p:cTn id="74" dur="500"/>
                                        <p:tgtEl>
                                          <p:spTgt spid="34"/>
                                        </p:tgtEl>
                                      </p:cBhvr>
                                    </p:animEffect>
                                  </p:childTnLst>
                                </p:cTn>
                              </p:par>
                              <p:par>
                                <p:cTn id="75" presetID="53" presetClass="entr" presetSubtype="16" fill="hold" grpId="0" nodeType="withEffect">
                                  <p:stCondLst>
                                    <p:cond delay="800"/>
                                  </p:stCondLst>
                                  <p:childTnLst>
                                    <p:set>
                                      <p:cBhvr>
                                        <p:cTn id="76" dur="1" fill="hold">
                                          <p:stCondLst>
                                            <p:cond delay="0"/>
                                          </p:stCondLst>
                                        </p:cTn>
                                        <p:tgtEl>
                                          <p:spTgt spid="35"/>
                                        </p:tgtEl>
                                        <p:attrNameLst>
                                          <p:attrName>style.visibility</p:attrName>
                                        </p:attrNameLst>
                                      </p:cBhvr>
                                      <p:to>
                                        <p:strVal val="visible"/>
                                      </p:to>
                                    </p:set>
                                    <p:anim calcmode="lin" valueType="num">
                                      <p:cBhvr>
                                        <p:cTn id="77" dur="500" fill="hold"/>
                                        <p:tgtEl>
                                          <p:spTgt spid="35"/>
                                        </p:tgtEl>
                                        <p:attrNameLst>
                                          <p:attrName>ppt_w</p:attrName>
                                        </p:attrNameLst>
                                      </p:cBhvr>
                                      <p:tavLst>
                                        <p:tav tm="0">
                                          <p:val>
                                            <p:fltVal val="0"/>
                                          </p:val>
                                        </p:tav>
                                        <p:tav tm="100000">
                                          <p:val>
                                            <p:strVal val="#ppt_w"/>
                                          </p:val>
                                        </p:tav>
                                      </p:tavLst>
                                    </p:anim>
                                    <p:anim calcmode="lin" valueType="num">
                                      <p:cBhvr>
                                        <p:cTn id="78" dur="500" fill="hold"/>
                                        <p:tgtEl>
                                          <p:spTgt spid="35"/>
                                        </p:tgtEl>
                                        <p:attrNameLst>
                                          <p:attrName>ppt_h</p:attrName>
                                        </p:attrNameLst>
                                      </p:cBhvr>
                                      <p:tavLst>
                                        <p:tav tm="0">
                                          <p:val>
                                            <p:fltVal val="0"/>
                                          </p:val>
                                        </p:tav>
                                        <p:tav tm="100000">
                                          <p:val>
                                            <p:strVal val="#ppt_h"/>
                                          </p:val>
                                        </p:tav>
                                      </p:tavLst>
                                    </p:anim>
                                    <p:animEffect transition="in" filter="fade">
                                      <p:cBhvr>
                                        <p:cTn id="79" dur="500"/>
                                        <p:tgtEl>
                                          <p:spTgt spid="35"/>
                                        </p:tgtEl>
                                      </p:cBhvr>
                                    </p:animEffect>
                                  </p:childTnLst>
                                </p:cTn>
                              </p:par>
                              <p:par>
                                <p:cTn id="80" presetID="53" presetClass="entr" presetSubtype="16" fill="hold" grpId="0" nodeType="withEffect">
                                  <p:stCondLst>
                                    <p:cond delay="900"/>
                                  </p:stCondLst>
                                  <p:childTnLst>
                                    <p:set>
                                      <p:cBhvr>
                                        <p:cTn id="81" dur="1" fill="hold">
                                          <p:stCondLst>
                                            <p:cond delay="0"/>
                                          </p:stCondLst>
                                        </p:cTn>
                                        <p:tgtEl>
                                          <p:spTgt spid="36"/>
                                        </p:tgtEl>
                                        <p:attrNameLst>
                                          <p:attrName>style.visibility</p:attrName>
                                        </p:attrNameLst>
                                      </p:cBhvr>
                                      <p:to>
                                        <p:strVal val="visible"/>
                                      </p:to>
                                    </p:set>
                                    <p:anim calcmode="lin" valueType="num">
                                      <p:cBhvr>
                                        <p:cTn id="82" dur="500" fill="hold"/>
                                        <p:tgtEl>
                                          <p:spTgt spid="36"/>
                                        </p:tgtEl>
                                        <p:attrNameLst>
                                          <p:attrName>ppt_w</p:attrName>
                                        </p:attrNameLst>
                                      </p:cBhvr>
                                      <p:tavLst>
                                        <p:tav tm="0">
                                          <p:val>
                                            <p:fltVal val="0"/>
                                          </p:val>
                                        </p:tav>
                                        <p:tav tm="100000">
                                          <p:val>
                                            <p:strVal val="#ppt_w"/>
                                          </p:val>
                                        </p:tav>
                                      </p:tavLst>
                                    </p:anim>
                                    <p:anim calcmode="lin" valueType="num">
                                      <p:cBhvr>
                                        <p:cTn id="83" dur="500" fill="hold"/>
                                        <p:tgtEl>
                                          <p:spTgt spid="36"/>
                                        </p:tgtEl>
                                        <p:attrNameLst>
                                          <p:attrName>ppt_h</p:attrName>
                                        </p:attrNameLst>
                                      </p:cBhvr>
                                      <p:tavLst>
                                        <p:tav tm="0">
                                          <p:val>
                                            <p:fltVal val="0"/>
                                          </p:val>
                                        </p:tav>
                                        <p:tav tm="100000">
                                          <p:val>
                                            <p:strVal val="#ppt_h"/>
                                          </p:val>
                                        </p:tav>
                                      </p:tavLst>
                                    </p:anim>
                                    <p:animEffect transition="in" filter="fade">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20" grpId="0" animBg="1"/>
      <p:bldP spid="21" grpId="0" animBg="1"/>
      <p:bldP spid="22" grpId="0" animBg="1"/>
      <p:bldP spid="27" grpId="0"/>
      <p:bldP spid="28" grpId="0"/>
      <p:bldP spid="29" grpId="0"/>
      <p:bldP spid="30" grpId="0"/>
      <p:bldP spid="31" grpId="0"/>
      <p:bldP spid="32" grpId="0"/>
      <p:bldP spid="33" grpId="0"/>
      <p:bldP spid="34" grpId="0"/>
      <p:bldP spid="35" grpId="0"/>
      <p:bldP spid="36" grpId="0"/>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 log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70EA3F3-6502-422C-90FE-46DD5C506E73}" type="slidenum">
              <a:rPr lang="en-GB" smtClean="0"/>
              <a:t>‹#›</a:t>
            </a:fld>
            <a:endParaRPr lang="en-GB" dirty="0"/>
          </a:p>
        </p:txBody>
      </p:sp>
      <p:sp>
        <p:nvSpPr>
          <p:cNvPr id="6" name="Rounded Rectangle 37">
            <a:extLst>
              <a:ext uri="{FF2B5EF4-FFF2-40B4-BE49-F238E27FC236}">
                <a16:creationId xmlns:a16="http://schemas.microsoft.com/office/drawing/2014/main" id="{36959BC2-F212-4F41-8BC9-309133EEAFC6}"/>
              </a:ext>
            </a:extLst>
          </p:cNvPr>
          <p:cNvSpPr>
            <a:spLocks/>
          </p:cNvSpPr>
          <p:nvPr userDrawn="1"/>
        </p:nvSpPr>
        <p:spPr>
          <a:xfrm>
            <a:off x="6141251"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7" name="Rounded Rectangle 37">
            <a:extLst>
              <a:ext uri="{FF2B5EF4-FFF2-40B4-BE49-F238E27FC236}">
                <a16:creationId xmlns:a16="http://schemas.microsoft.com/office/drawing/2014/main" id="{E6E1B406-5EEE-4144-9D5B-4B22218793DC}"/>
              </a:ext>
            </a:extLst>
          </p:cNvPr>
          <p:cNvSpPr>
            <a:spLocks/>
          </p:cNvSpPr>
          <p:nvPr userDrawn="1"/>
        </p:nvSpPr>
        <p:spPr>
          <a:xfrm>
            <a:off x="5203992" y="1957914"/>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8" name="Rounded Rectangle 37">
            <a:extLst>
              <a:ext uri="{FF2B5EF4-FFF2-40B4-BE49-F238E27FC236}">
                <a16:creationId xmlns:a16="http://schemas.microsoft.com/office/drawing/2014/main" id="{5F575D2F-1643-45FA-90A9-8451885AD407}"/>
              </a:ext>
            </a:extLst>
          </p:cNvPr>
          <p:cNvSpPr>
            <a:spLocks/>
          </p:cNvSpPr>
          <p:nvPr userDrawn="1"/>
        </p:nvSpPr>
        <p:spPr>
          <a:xfrm>
            <a:off x="1419947" y="1957914"/>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9" name="Rounded Rectangle 37">
            <a:extLst>
              <a:ext uri="{FF2B5EF4-FFF2-40B4-BE49-F238E27FC236}">
                <a16:creationId xmlns:a16="http://schemas.microsoft.com/office/drawing/2014/main" id="{45D98013-64B2-4CE2-A11B-E6B38C4C6AAA}"/>
              </a:ext>
            </a:extLst>
          </p:cNvPr>
          <p:cNvSpPr>
            <a:spLocks/>
          </p:cNvSpPr>
          <p:nvPr userDrawn="1"/>
        </p:nvSpPr>
        <p:spPr>
          <a:xfrm>
            <a:off x="4249229"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10" name="Rounded Rectangle 37">
            <a:extLst>
              <a:ext uri="{FF2B5EF4-FFF2-40B4-BE49-F238E27FC236}">
                <a16:creationId xmlns:a16="http://schemas.microsoft.com/office/drawing/2014/main" id="{06DD5483-6CC1-40C1-B524-C4832DCA9B39}"/>
              </a:ext>
            </a:extLst>
          </p:cNvPr>
          <p:cNvSpPr>
            <a:spLocks/>
          </p:cNvSpPr>
          <p:nvPr userDrawn="1"/>
        </p:nvSpPr>
        <p:spPr>
          <a:xfrm>
            <a:off x="8988037" y="1937940"/>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11" name="Rounded Rectangle 37">
            <a:extLst>
              <a:ext uri="{FF2B5EF4-FFF2-40B4-BE49-F238E27FC236}">
                <a16:creationId xmlns:a16="http://schemas.microsoft.com/office/drawing/2014/main" id="{9A4CA42C-948F-4F3E-BBF7-E212A0A27D8C}"/>
              </a:ext>
            </a:extLst>
          </p:cNvPr>
          <p:cNvSpPr>
            <a:spLocks/>
          </p:cNvSpPr>
          <p:nvPr userDrawn="1"/>
        </p:nvSpPr>
        <p:spPr>
          <a:xfrm>
            <a:off x="3311970" y="1957914"/>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12" name="Rounded Rectangle 37">
            <a:extLst>
              <a:ext uri="{FF2B5EF4-FFF2-40B4-BE49-F238E27FC236}">
                <a16:creationId xmlns:a16="http://schemas.microsoft.com/office/drawing/2014/main" id="{F2F4FD5E-8649-4774-93FD-A382D16E8F90}"/>
              </a:ext>
            </a:extLst>
          </p:cNvPr>
          <p:cNvSpPr>
            <a:spLocks/>
          </p:cNvSpPr>
          <p:nvPr userDrawn="1"/>
        </p:nvSpPr>
        <p:spPr>
          <a:xfrm>
            <a:off x="2357207"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20" name="Rounded Rectangle 37">
            <a:extLst>
              <a:ext uri="{FF2B5EF4-FFF2-40B4-BE49-F238E27FC236}">
                <a16:creationId xmlns:a16="http://schemas.microsoft.com/office/drawing/2014/main" id="{FAA556CC-A110-49CE-BD55-889FA9D1A797}"/>
              </a:ext>
            </a:extLst>
          </p:cNvPr>
          <p:cNvSpPr>
            <a:spLocks/>
          </p:cNvSpPr>
          <p:nvPr userDrawn="1"/>
        </p:nvSpPr>
        <p:spPr>
          <a:xfrm>
            <a:off x="7096015" y="193731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22" name="Rounded Rectangle 37">
            <a:extLst>
              <a:ext uri="{FF2B5EF4-FFF2-40B4-BE49-F238E27FC236}">
                <a16:creationId xmlns:a16="http://schemas.microsoft.com/office/drawing/2014/main" id="{29E6AB47-EBC1-4C5A-9613-DE50EF0B176B}"/>
              </a:ext>
            </a:extLst>
          </p:cNvPr>
          <p:cNvSpPr>
            <a:spLocks/>
          </p:cNvSpPr>
          <p:nvPr userDrawn="1"/>
        </p:nvSpPr>
        <p:spPr>
          <a:xfrm>
            <a:off x="8033273"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27" name="Picture Placeholder 26">
            <a:extLst>
              <a:ext uri="{FF2B5EF4-FFF2-40B4-BE49-F238E27FC236}">
                <a16:creationId xmlns:a16="http://schemas.microsoft.com/office/drawing/2014/main" id="{453D054A-8E36-4A99-B9DF-761F94E17EC7}"/>
              </a:ext>
            </a:extLst>
          </p:cNvPr>
          <p:cNvSpPr>
            <a:spLocks noGrp="1"/>
          </p:cNvSpPr>
          <p:nvPr>
            <p:ph type="pic" sz="quarter" idx="13" hasCustomPrompt="1"/>
          </p:nvPr>
        </p:nvSpPr>
        <p:spPr>
          <a:xfrm>
            <a:off x="1533868" y="2282952"/>
            <a:ext cx="1520181" cy="879039"/>
          </a:xfrm>
        </p:spPr>
        <p:txBody>
          <a:bodyPr anchor="ctr" anchorCtr="0">
            <a:normAutofit/>
          </a:bodyPr>
          <a:lstStyle>
            <a:lvl1pPr marL="0" indent="0" algn="ctr">
              <a:buNone/>
              <a:defRPr sz="1600"/>
            </a:lvl1pPr>
          </a:lstStyle>
          <a:p>
            <a:r>
              <a:rPr lang="en-GB" dirty="0"/>
              <a:t>Insert logo</a:t>
            </a:r>
          </a:p>
        </p:txBody>
      </p:sp>
      <p:sp>
        <p:nvSpPr>
          <p:cNvPr id="28" name="Picture Placeholder 26">
            <a:extLst>
              <a:ext uri="{FF2B5EF4-FFF2-40B4-BE49-F238E27FC236}">
                <a16:creationId xmlns:a16="http://schemas.microsoft.com/office/drawing/2014/main" id="{2B9B1C11-D40C-4221-A16D-190A169C9180}"/>
              </a:ext>
            </a:extLst>
          </p:cNvPr>
          <p:cNvSpPr>
            <a:spLocks noGrp="1"/>
          </p:cNvSpPr>
          <p:nvPr>
            <p:ph type="pic" sz="quarter" idx="14" hasCustomPrompt="1"/>
          </p:nvPr>
        </p:nvSpPr>
        <p:spPr>
          <a:xfrm>
            <a:off x="3425890" y="2282952"/>
            <a:ext cx="1520181" cy="879039"/>
          </a:xfrm>
        </p:spPr>
        <p:txBody>
          <a:bodyPr anchor="ctr" anchorCtr="0">
            <a:normAutofit/>
          </a:bodyPr>
          <a:lstStyle>
            <a:lvl1pPr marL="0" indent="0" algn="ctr">
              <a:buNone/>
              <a:defRPr sz="1600"/>
            </a:lvl1pPr>
          </a:lstStyle>
          <a:p>
            <a:r>
              <a:rPr lang="en-GB" dirty="0"/>
              <a:t>Insert logo</a:t>
            </a:r>
          </a:p>
        </p:txBody>
      </p:sp>
      <p:sp>
        <p:nvSpPr>
          <p:cNvPr id="29" name="Picture Placeholder 26">
            <a:extLst>
              <a:ext uri="{FF2B5EF4-FFF2-40B4-BE49-F238E27FC236}">
                <a16:creationId xmlns:a16="http://schemas.microsoft.com/office/drawing/2014/main" id="{294D8479-D5D4-4C8B-8AD4-EA61F715847C}"/>
              </a:ext>
            </a:extLst>
          </p:cNvPr>
          <p:cNvSpPr>
            <a:spLocks noGrp="1"/>
          </p:cNvSpPr>
          <p:nvPr>
            <p:ph type="pic" sz="quarter" idx="15" hasCustomPrompt="1"/>
          </p:nvPr>
        </p:nvSpPr>
        <p:spPr>
          <a:xfrm>
            <a:off x="5317911" y="2282952"/>
            <a:ext cx="1520181" cy="879039"/>
          </a:xfrm>
        </p:spPr>
        <p:txBody>
          <a:bodyPr anchor="ctr" anchorCtr="0">
            <a:normAutofit/>
          </a:bodyPr>
          <a:lstStyle>
            <a:lvl1pPr marL="0" indent="0" algn="ctr">
              <a:buNone/>
              <a:defRPr sz="1600"/>
            </a:lvl1pPr>
          </a:lstStyle>
          <a:p>
            <a:r>
              <a:rPr lang="en-GB" dirty="0"/>
              <a:t>Insert logo</a:t>
            </a:r>
          </a:p>
        </p:txBody>
      </p:sp>
      <p:sp>
        <p:nvSpPr>
          <p:cNvPr id="30" name="Picture Placeholder 26">
            <a:extLst>
              <a:ext uri="{FF2B5EF4-FFF2-40B4-BE49-F238E27FC236}">
                <a16:creationId xmlns:a16="http://schemas.microsoft.com/office/drawing/2014/main" id="{F56216F4-1CA8-499A-AF40-7EC1B437D172}"/>
              </a:ext>
            </a:extLst>
          </p:cNvPr>
          <p:cNvSpPr>
            <a:spLocks noGrp="1"/>
          </p:cNvSpPr>
          <p:nvPr>
            <p:ph type="pic" sz="quarter" idx="16" hasCustomPrompt="1"/>
          </p:nvPr>
        </p:nvSpPr>
        <p:spPr>
          <a:xfrm>
            <a:off x="7209933" y="2282952"/>
            <a:ext cx="1520181" cy="879039"/>
          </a:xfrm>
        </p:spPr>
        <p:txBody>
          <a:bodyPr anchor="ctr" anchorCtr="0">
            <a:normAutofit/>
          </a:bodyPr>
          <a:lstStyle>
            <a:lvl1pPr marL="0" indent="0" algn="ctr">
              <a:buNone/>
              <a:defRPr sz="1600"/>
            </a:lvl1pPr>
          </a:lstStyle>
          <a:p>
            <a:r>
              <a:rPr lang="en-GB" dirty="0"/>
              <a:t>Insert logo</a:t>
            </a:r>
          </a:p>
        </p:txBody>
      </p:sp>
      <p:sp>
        <p:nvSpPr>
          <p:cNvPr id="31" name="Picture Placeholder 26">
            <a:extLst>
              <a:ext uri="{FF2B5EF4-FFF2-40B4-BE49-F238E27FC236}">
                <a16:creationId xmlns:a16="http://schemas.microsoft.com/office/drawing/2014/main" id="{E1EED5A6-7921-4A5D-B7A8-A07A0AC3B7B6}"/>
              </a:ext>
            </a:extLst>
          </p:cNvPr>
          <p:cNvSpPr>
            <a:spLocks noGrp="1"/>
          </p:cNvSpPr>
          <p:nvPr>
            <p:ph type="pic" sz="quarter" idx="17" hasCustomPrompt="1"/>
          </p:nvPr>
        </p:nvSpPr>
        <p:spPr>
          <a:xfrm>
            <a:off x="9101958" y="2282952"/>
            <a:ext cx="1520181" cy="879039"/>
          </a:xfrm>
        </p:spPr>
        <p:txBody>
          <a:bodyPr anchor="ctr" anchorCtr="0">
            <a:normAutofit/>
          </a:bodyPr>
          <a:lstStyle>
            <a:lvl1pPr marL="0" indent="0" algn="ctr">
              <a:buNone/>
              <a:defRPr sz="1600"/>
            </a:lvl1pPr>
          </a:lstStyle>
          <a:p>
            <a:r>
              <a:rPr lang="en-GB" dirty="0"/>
              <a:t>Insert logo</a:t>
            </a:r>
          </a:p>
        </p:txBody>
      </p:sp>
      <p:sp>
        <p:nvSpPr>
          <p:cNvPr id="32" name="Picture Placeholder 26">
            <a:extLst>
              <a:ext uri="{FF2B5EF4-FFF2-40B4-BE49-F238E27FC236}">
                <a16:creationId xmlns:a16="http://schemas.microsoft.com/office/drawing/2014/main" id="{4F8B0789-9A6F-4929-B312-E334C69DDFC7}"/>
              </a:ext>
            </a:extLst>
          </p:cNvPr>
          <p:cNvSpPr>
            <a:spLocks noGrp="1"/>
          </p:cNvSpPr>
          <p:nvPr>
            <p:ph type="pic" sz="quarter" idx="18" hasCustomPrompt="1"/>
          </p:nvPr>
        </p:nvSpPr>
        <p:spPr>
          <a:xfrm>
            <a:off x="2471128" y="4035241"/>
            <a:ext cx="1520181" cy="879039"/>
          </a:xfrm>
        </p:spPr>
        <p:txBody>
          <a:bodyPr anchor="ctr" anchorCtr="0">
            <a:normAutofit/>
          </a:bodyPr>
          <a:lstStyle>
            <a:lvl1pPr marL="0" indent="0" algn="ctr">
              <a:buNone/>
              <a:defRPr sz="1600"/>
            </a:lvl1pPr>
          </a:lstStyle>
          <a:p>
            <a:r>
              <a:rPr lang="en-GB" dirty="0"/>
              <a:t>Insert logo</a:t>
            </a:r>
          </a:p>
        </p:txBody>
      </p:sp>
      <p:sp>
        <p:nvSpPr>
          <p:cNvPr id="33" name="Picture Placeholder 26">
            <a:extLst>
              <a:ext uri="{FF2B5EF4-FFF2-40B4-BE49-F238E27FC236}">
                <a16:creationId xmlns:a16="http://schemas.microsoft.com/office/drawing/2014/main" id="{8386738B-2575-4B6E-A964-A6B2EE782ACF}"/>
              </a:ext>
            </a:extLst>
          </p:cNvPr>
          <p:cNvSpPr>
            <a:spLocks noGrp="1"/>
          </p:cNvSpPr>
          <p:nvPr>
            <p:ph type="pic" sz="quarter" idx="19" hasCustomPrompt="1"/>
          </p:nvPr>
        </p:nvSpPr>
        <p:spPr>
          <a:xfrm>
            <a:off x="4363150" y="4035241"/>
            <a:ext cx="1520181" cy="879039"/>
          </a:xfrm>
        </p:spPr>
        <p:txBody>
          <a:bodyPr anchor="ctr" anchorCtr="0">
            <a:normAutofit/>
          </a:bodyPr>
          <a:lstStyle>
            <a:lvl1pPr marL="0" indent="0" algn="ctr">
              <a:buNone/>
              <a:defRPr sz="1600"/>
            </a:lvl1pPr>
          </a:lstStyle>
          <a:p>
            <a:r>
              <a:rPr lang="en-GB" dirty="0"/>
              <a:t>Insert logo</a:t>
            </a:r>
          </a:p>
        </p:txBody>
      </p:sp>
      <p:sp>
        <p:nvSpPr>
          <p:cNvPr id="34" name="Picture Placeholder 26">
            <a:extLst>
              <a:ext uri="{FF2B5EF4-FFF2-40B4-BE49-F238E27FC236}">
                <a16:creationId xmlns:a16="http://schemas.microsoft.com/office/drawing/2014/main" id="{CA383194-43CC-4E3D-8FEE-F22DB4BF7FCF}"/>
              </a:ext>
            </a:extLst>
          </p:cNvPr>
          <p:cNvSpPr>
            <a:spLocks noGrp="1"/>
          </p:cNvSpPr>
          <p:nvPr>
            <p:ph type="pic" sz="quarter" idx="20" hasCustomPrompt="1"/>
          </p:nvPr>
        </p:nvSpPr>
        <p:spPr>
          <a:xfrm>
            <a:off x="6255171" y="4035241"/>
            <a:ext cx="1520181" cy="879039"/>
          </a:xfrm>
        </p:spPr>
        <p:txBody>
          <a:bodyPr anchor="ctr" anchorCtr="0">
            <a:normAutofit/>
          </a:bodyPr>
          <a:lstStyle>
            <a:lvl1pPr marL="0" indent="0" algn="ctr">
              <a:buNone/>
              <a:defRPr sz="1600"/>
            </a:lvl1pPr>
          </a:lstStyle>
          <a:p>
            <a:r>
              <a:rPr lang="en-GB" dirty="0"/>
              <a:t>Insert logo</a:t>
            </a:r>
          </a:p>
        </p:txBody>
      </p:sp>
      <p:sp>
        <p:nvSpPr>
          <p:cNvPr id="35" name="Picture Placeholder 26">
            <a:extLst>
              <a:ext uri="{FF2B5EF4-FFF2-40B4-BE49-F238E27FC236}">
                <a16:creationId xmlns:a16="http://schemas.microsoft.com/office/drawing/2014/main" id="{E4F97473-A5F4-45EE-BF65-FFFCFA9E2D9C}"/>
              </a:ext>
            </a:extLst>
          </p:cNvPr>
          <p:cNvSpPr>
            <a:spLocks noGrp="1"/>
          </p:cNvSpPr>
          <p:nvPr>
            <p:ph type="pic" sz="quarter" idx="21" hasCustomPrompt="1"/>
          </p:nvPr>
        </p:nvSpPr>
        <p:spPr>
          <a:xfrm>
            <a:off x="8147193" y="4035241"/>
            <a:ext cx="1520181" cy="879039"/>
          </a:xfrm>
        </p:spPr>
        <p:txBody>
          <a:bodyPr anchor="ctr" anchorCtr="0">
            <a:normAutofit/>
          </a:bodyPr>
          <a:lstStyle>
            <a:lvl1pPr marL="0" indent="0" algn="ctr">
              <a:buNone/>
              <a:defRPr sz="1600"/>
            </a:lvl1pPr>
          </a:lstStyle>
          <a:p>
            <a:r>
              <a:rPr lang="en-GB" dirty="0"/>
              <a:t>Insert logo</a:t>
            </a:r>
          </a:p>
        </p:txBody>
      </p:sp>
    </p:spTree>
    <p:extLst>
      <p:ext uri="{BB962C8B-B14F-4D97-AF65-F5344CB8AC3E}">
        <p14:creationId xmlns:p14="http://schemas.microsoft.com/office/powerpoint/2010/main" val="157013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53" presetClass="entr" presetSubtype="16" fill="hold" grpId="0" nodeType="withEffect">
                                  <p:stCondLst>
                                    <p:cond delay="10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par>
                                <p:cTn id="42" presetID="53" presetClass="entr" presetSubtype="16" fill="hold" grpId="0" nodeType="withEffect">
                                  <p:stCondLst>
                                    <p:cond delay="20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par>
                                <p:cTn id="47" presetID="53" presetClass="entr" presetSubtype="16" fill="hold" grpId="0" nodeType="withEffect">
                                  <p:stCondLst>
                                    <p:cond delay="30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40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50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Effect transition="in" filter="fade">
                                      <p:cBhvr>
                                        <p:cTn id="61" dur="500"/>
                                        <p:tgtEl>
                                          <p:spTgt spid="32"/>
                                        </p:tgtEl>
                                      </p:cBhvr>
                                    </p:animEffect>
                                  </p:childTnLst>
                                </p:cTn>
                              </p:par>
                              <p:par>
                                <p:cTn id="62" presetID="53" presetClass="entr" presetSubtype="16" fill="hold" grpId="0" nodeType="withEffect">
                                  <p:stCondLst>
                                    <p:cond delay="60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grpId="0" nodeType="withEffect">
                                  <p:stCondLst>
                                    <p:cond delay="700"/>
                                  </p:stCondLst>
                                  <p:childTnLst>
                                    <p:set>
                                      <p:cBhvr>
                                        <p:cTn id="68" dur="1" fill="hold">
                                          <p:stCondLst>
                                            <p:cond delay="0"/>
                                          </p:stCondLst>
                                        </p:cTn>
                                        <p:tgtEl>
                                          <p:spTgt spid="34"/>
                                        </p:tgtEl>
                                        <p:attrNameLst>
                                          <p:attrName>style.visibility</p:attrName>
                                        </p:attrNameLst>
                                      </p:cBhvr>
                                      <p:to>
                                        <p:strVal val="visible"/>
                                      </p:to>
                                    </p:set>
                                    <p:anim calcmode="lin" valueType="num">
                                      <p:cBhvr>
                                        <p:cTn id="69" dur="500" fill="hold"/>
                                        <p:tgtEl>
                                          <p:spTgt spid="34"/>
                                        </p:tgtEl>
                                        <p:attrNameLst>
                                          <p:attrName>ppt_w</p:attrName>
                                        </p:attrNameLst>
                                      </p:cBhvr>
                                      <p:tavLst>
                                        <p:tav tm="0">
                                          <p:val>
                                            <p:fltVal val="0"/>
                                          </p:val>
                                        </p:tav>
                                        <p:tav tm="100000">
                                          <p:val>
                                            <p:strVal val="#ppt_w"/>
                                          </p:val>
                                        </p:tav>
                                      </p:tavLst>
                                    </p:anim>
                                    <p:anim calcmode="lin" valueType="num">
                                      <p:cBhvr>
                                        <p:cTn id="70" dur="500" fill="hold"/>
                                        <p:tgtEl>
                                          <p:spTgt spid="34"/>
                                        </p:tgtEl>
                                        <p:attrNameLst>
                                          <p:attrName>ppt_h</p:attrName>
                                        </p:attrNameLst>
                                      </p:cBhvr>
                                      <p:tavLst>
                                        <p:tav tm="0">
                                          <p:val>
                                            <p:fltVal val="0"/>
                                          </p:val>
                                        </p:tav>
                                        <p:tav tm="100000">
                                          <p:val>
                                            <p:strVal val="#ppt_h"/>
                                          </p:val>
                                        </p:tav>
                                      </p:tavLst>
                                    </p:anim>
                                    <p:animEffect transition="in" filter="fade">
                                      <p:cBhvr>
                                        <p:cTn id="71" dur="500"/>
                                        <p:tgtEl>
                                          <p:spTgt spid="34"/>
                                        </p:tgtEl>
                                      </p:cBhvr>
                                    </p:animEffect>
                                  </p:childTnLst>
                                </p:cTn>
                              </p:par>
                              <p:par>
                                <p:cTn id="72" presetID="53" presetClass="entr" presetSubtype="16" fill="hold" grpId="0" nodeType="withEffect">
                                  <p:stCondLst>
                                    <p:cond delay="800"/>
                                  </p:stCondLst>
                                  <p:childTnLst>
                                    <p:set>
                                      <p:cBhvr>
                                        <p:cTn id="73" dur="1" fill="hold">
                                          <p:stCondLst>
                                            <p:cond delay="0"/>
                                          </p:stCondLst>
                                        </p:cTn>
                                        <p:tgtEl>
                                          <p:spTgt spid="35"/>
                                        </p:tgtEl>
                                        <p:attrNameLst>
                                          <p:attrName>style.visibility</p:attrName>
                                        </p:attrNameLst>
                                      </p:cBhvr>
                                      <p:to>
                                        <p:strVal val="visible"/>
                                      </p:to>
                                    </p:set>
                                    <p:anim calcmode="lin" valueType="num">
                                      <p:cBhvr>
                                        <p:cTn id="74" dur="500" fill="hold"/>
                                        <p:tgtEl>
                                          <p:spTgt spid="35"/>
                                        </p:tgtEl>
                                        <p:attrNameLst>
                                          <p:attrName>ppt_w</p:attrName>
                                        </p:attrNameLst>
                                      </p:cBhvr>
                                      <p:tavLst>
                                        <p:tav tm="0">
                                          <p:val>
                                            <p:fltVal val="0"/>
                                          </p:val>
                                        </p:tav>
                                        <p:tav tm="100000">
                                          <p:val>
                                            <p:strVal val="#ppt_w"/>
                                          </p:val>
                                        </p:tav>
                                      </p:tavLst>
                                    </p:anim>
                                    <p:anim calcmode="lin" valueType="num">
                                      <p:cBhvr>
                                        <p:cTn id="75" dur="500" fill="hold"/>
                                        <p:tgtEl>
                                          <p:spTgt spid="35"/>
                                        </p:tgtEl>
                                        <p:attrNameLst>
                                          <p:attrName>ppt_h</p:attrName>
                                        </p:attrNameLst>
                                      </p:cBhvr>
                                      <p:tavLst>
                                        <p:tav tm="0">
                                          <p:val>
                                            <p:fltVal val="0"/>
                                          </p:val>
                                        </p:tav>
                                        <p:tav tm="100000">
                                          <p:val>
                                            <p:strVal val="#ppt_h"/>
                                          </p:val>
                                        </p:tav>
                                      </p:tavLst>
                                    </p:anim>
                                    <p:animEffect transition="in" filter="fade">
                                      <p:cBhvr>
                                        <p:cTn id="7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20" grpId="0" animBg="1"/>
      <p:bldP spid="22" grpId="0" animBg="1"/>
      <p:bldP spid="27" grpId="0"/>
      <p:bldP spid="28" grpId="0"/>
      <p:bldP spid="29" grpId="0"/>
      <p:bldP spid="30" grpId="0"/>
      <p:bldP spid="31" grpId="0"/>
      <p:bldP spid="32" grpId="0"/>
      <p:bldP spid="33" grpId="0"/>
      <p:bldP spid="34" grpId="0"/>
      <p:bldP spid="35" grpId="0"/>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 logos">
    <p:spTree>
      <p:nvGrpSpPr>
        <p:cNvPr id="1" name=""/>
        <p:cNvGrpSpPr/>
        <p:nvPr/>
      </p:nvGrpSpPr>
      <p:grpSpPr>
        <a:xfrm>
          <a:off x="0" y="0"/>
          <a:ext cx="0" cy="0"/>
          <a:chOff x="0" y="0"/>
          <a:chExt cx="0" cy="0"/>
        </a:xfrm>
      </p:grpSpPr>
      <p:sp>
        <p:nvSpPr>
          <p:cNvPr id="2" name="Title 1"/>
          <p:cNvSpPr>
            <a:spLocks noGrp="1"/>
          </p:cNvSpPr>
          <p:nvPr>
            <p:ph type="title"/>
          </p:nvPr>
        </p:nvSpPr>
        <p:spPr>
          <a:xfrm>
            <a:off x="489856" y="365127"/>
            <a:ext cx="11220453" cy="1325563"/>
          </a:xfr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70EA3F3-6502-422C-90FE-46DD5C506E73}" type="slidenum">
              <a:rPr lang="en-GB" smtClean="0"/>
              <a:t>‹#›</a:t>
            </a:fld>
            <a:endParaRPr lang="en-GB" dirty="0"/>
          </a:p>
        </p:txBody>
      </p:sp>
      <p:sp>
        <p:nvSpPr>
          <p:cNvPr id="6" name="Rounded Rectangle 37">
            <a:extLst>
              <a:ext uri="{FF2B5EF4-FFF2-40B4-BE49-F238E27FC236}">
                <a16:creationId xmlns:a16="http://schemas.microsoft.com/office/drawing/2014/main" id="{36959BC2-F212-4F41-8BC9-309133EEAFC6}"/>
              </a:ext>
            </a:extLst>
          </p:cNvPr>
          <p:cNvSpPr>
            <a:spLocks/>
          </p:cNvSpPr>
          <p:nvPr userDrawn="1"/>
        </p:nvSpPr>
        <p:spPr>
          <a:xfrm>
            <a:off x="6156491"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7" name="Rounded Rectangle 37">
            <a:extLst>
              <a:ext uri="{FF2B5EF4-FFF2-40B4-BE49-F238E27FC236}">
                <a16:creationId xmlns:a16="http://schemas.microsoft.com/office/drawing/2014/main" id="{E6E1B406-5EEE-4144-9D5B-4B22218793DC}"/>
              </a:ext>
            </a:extLst>
          </p:cNvPr>
          <p:cNvSpPr>
            <a:spLocks/>
          </p:cNvSpPr>
          <p:nvPr userDrawn="1"/>
        </p:nvSpPr>
        <p:spPr>
          <a:xfrm>
            <a:off x="6156492" y="1957914"/>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8" name="Rounded Rectangle 37">
            <a:extLst>
              <a:ext uri="{FF2B5EF4-FFF2-40B4-BE49-F238E27FC236}">
                <a16:creationId xmlns:a16="http://schemas.microsoft.com/office/drawing/2014/main" id="{5F575D2F-1643-45FA-90A9-8451885AD407}"/>
              </a:ext>
            </a:extLst>
          </p:cNvPr>
          <p:cNvSpPr>
            <a:spLocks/>
          </p:cNvSpPr>
          <p:nvPr userDrawn="1"/>
        </p:nvSpPr>
        <p:spPr>
          <a:xfrm>
            <a:off x="2372447" y="1957914"/>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9" name="Rounded Rectangle 37">
            <a:extLst>
              <a:ext uri="{FF2B5EF4-FFF2-40B4-BE49-F238E27FC236}">
                <a16:creationId xmlns:a16="http://schemas.microsoft.com/office/drawing/2014/main" id="{45D98013-64B2-4CE2-A11B-E6B38C4C6AAA}"/>
              </a:ext>
            </a:extLst>
          </p:cNvPr>
          <p:cNvSpPr>
            <a:spLocks/>
          </p:cNvSpPr>
          <p:nvPr userDrawn="1"/>
        </p:nvSpPr>
        <p:spPr>
          <a:xfrm>
            <a:off x="4264469"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11" name="Rounded Rectangle 37">
            <a:extLst>
              <a:ext uri="{FF2B5EF4-FFF2-40B4-BE49-F238E27FC236}">
                <a16:creationId xmlns:a16="http://schemas.microsoft.com/office/drawing/2014/main" id="{9A4CA42C-948F-4F3E-BBF7-E212A0A27D8C}"/>
              </a:ext>
            </a:extLst>
          </p:cNvPr>
          <p:cNvSpPr>
            <a:spLocks/>
          </p:cNvSpPr>
          <p:nvPr userDrawn="1"/>
        </p:nvSpPr>
        <p:spPr>
          <a:xfrm>
            <a:off x="4264470" y="1957914"/>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12" name="Rounded Rectangle 37">
            <a:extLst>
              <a:ext uri="{FF2B5EF4-FFF2-40B4-BE49-F238E27FC236}">
                <a16:creationId xmlns:a16="http://schemas.microsoft.com/office/drawing/2014/main" id="{F2F4FD5E-8649-4774-93FD-A382D16E8F90}"/>
              </a:ext>
            </a:extLst>
          </p:cNvPr>
          <p:cNvSpPr>
            <a:spLocks/>
          </p:cNvSpPr>
          <p:nvPr userDrawn="1"/>
        </p:nvSpPr>
        <p:spPr>
          <a:xfrm>
            <a:off x="2372447"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20" name="Rounded Rectangle 37">
            <a:extLst>
              <a:ext uri="{FF2B5EF4-FFF2-40B4-BE49-F238E27FC236}">
                <a16:creationId xmlns:a16="http://schemas.microsoft.com/office/drawing/2014/main" id="{FAA556CC-A110-49CE-BD55-889FA9D1A797}"/>
              </a:ext>
            </a:extLst>
          </p:cNvPr>
          <p:cNvSpPr>
            <a:spLocks/>
          </p:cNvSpPr>
          <p:nvPr userDrawn="1"/>
        </p:nvSpPr>
        <p:spPr>
          <a:xfrm>
            <a:off x="8048515" y="193731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22" name="Rounded Rectangle 37">
            <a:extLst>
              <a:ext uri="{FF2B5EF4-FFF2-40B4-BE49-F238E27FC236}">
                <a16:creationId xmlns:a16="http://schemas.microsoft.com/office/drawing/2014/main" id="{29E6AB47-EBC1-4C5A-9613-DE50EF0B176B}"/>
              </a:ext>
            </a:extLst>
          </p:cNvPr>
          <p:cNvSpPr>
            <a:spLocks/>
          </p:cNvSpPr>
          <p:nvPr userDrawn="1"/>
        </p:nvSpPr>
        <p:spPr>
          <a:xfrm>
            <a:off x="8048513" y="3690229"/>
            <a:ext cx="1748023" cy="1569063"/>
          </a:xfrm>
          <a:prstGeom prst="rect">
            <a:avLst/>
          </a:prstGeom>
          <a:solidFill>
            <a:sysClr val="window" lastClr="FFFFFF"/>
          </a:solidFill>
          <a:effectLst>
            <a:outerShdw blurRad="266700" algn="ctr" rotWithShape="0">
              <a:prstClr val="black">
                <a:alpha val="16000"/>
              </a:prstClr>
            </a:outerShdw>
          </a:effectLst>
        </p:spPr>
        <p:txBody>
          <a:bodyPr wrap="square" lIns="72000" tIns="1008000" rIns="72000" bIns="72000" anchor="t" anchorCtr="0">
            <a:noAutofit/>
          </a:bodyPr>
          <a:lstStyle/>
          <a:p>
            <a:pPr algn="ctr" defTabSz="457200"/>
            <a:endParaRPr lang="en-CA" sz="1600" kern="0" dirty="0">
              <a:latin typeface="+mj-lt"/>
            </a:endParaRPr>
          </a:p>
        </p:txBody>
      </p:sp>
      <p:sp>
        <p:nvSpPr>
          <p:cNvPr id="27" name="Picture Placeholder 26">
            <a:extLst>
              <a:ext uri="{FF2B5EF4-FFF2-40B4-BE49-F238E27FC236}">
                <a16:creationId xmlns:a16="http://schemas.microsoft.com/office/drawing/2014/main" id="{453D054A-8E36-4A99-B9DF-761F94E17EC7}"/>
              </a:ext>
            </a:extLst>
          </p:cNvPr>
          <p:cNvSpPr>
            <a:spLocks noGrp="1"/>
          </p:cNvSpPr>
          <p:nvPr>
            <p:ph type="pic" sz="quarter" idx="13" hasCustomPrompt="1"/>
          </p:nvPr>
        </p:nvSpPr>
        <p:spPr>
          <a:xfrm>
            <a:off x="2486368" y="2282952"/>
            <a:ext cx="1520181" cy="879039"/>
          </a:xfrm>
        </p:spPr>
        <p:txBody>
          <a:bodyPr anchor="ctr" anchorCtr="0">
            <a:normAutofit/>
          </a:bodyPr>
          <a:lstStyle>
            <a:lvl1pPr marL="0" indent="0" algn="ctr">
              <a:buNone/>
              <a:defRPr sz="1600"/>
            </a:lvl1pPr>
          </a:lstStyle>
          <a:p>
            <a:r>
              <a:rPr lang="en-GB" dirty="0"/>
              <a:t>Insert logo</a:t>
            </a:r>
          </a:p>
        </p:txBody>
      </p:sp>
      <p:sp>
        <p:nvSpPr>
          <p:cNvPr id="28" name="Picture Placeholder 26">
            <a:extLst>
              <a:ext uri="{FF2B5EF4-FFF2-40B4-BE49-F238E27FC236}">
                <a16:creationId xmlns:a16="http://schemas.microsoft.com/office/drawing/2014/main" id="{2B9B1C11-D40C-4221-A16D-190A169C9180}"/>
              </a:ext>
            </a:extLst>
          </p:cNvPr>
          <p:cNvSpPr>
            <a:spLocks noGrp="1"/>
          </p:cNvSpPr>
          <p:nvPr>
            <p:ph type="pic" sz="quarter" idx="14" hasCustomPrompt="1"/>
          </p:nvPr>
        </p:nvSpPr>
        <p:spPr>
          <a:xfrm>
            <a:off x="4378390" y="2282952"/>
            <a:ext cx="1520181" cy="879039"/>
          </a:xfrm>
        </p:spPr>
        <p:txBody>
          <a:bodyPr anchor="ctr" anchorCtr="0">
            <a:normAutofit/>
          </a:bodyPr>
          <a:lstStyle>
            <a:lvl1pPr marL="0" indent="0" algn="ctr">
              <a:buNone/>
              <a:defRPr sz="1600"/>
            </a:lvl1pPr>
          </a:lstStyle>
          <a:p>
            <a:r>
              <a:rPr lang="en-GB" dirty="0"/>
              <a:t>Insert logo</a:t>
            </a:r>
          </a:p>
        </p:txBody>
      </p:sp>
      <p:sp>
        <p:nvSpPr>
          <p:cNvPr id="29" name="Picture Placeholder 26">
            <a:extLst>
              <a:ext uri="{FF2B5EF4-FFF2-40B4-BE49-F238E27FC236}">
                <a16:creationId xmlns:a16="http://schemas.microsoft.com/office/drawing/2014/main" id="{294D8479-D5D4-4C8B-8AD4-EA61F715847C}"/>
              </a:ext>
            </a:extLst>
          </p:cNvPr>
          <p:cNvSpPr>
            <a:spLocks noGrp="1"/>
          </p:cNvSpPr>
          <p:nvPr>
            <p:ph type="pic" sz="quarter" idx="15" hasCustomPrompt="1"/>
          </p:nvPr>
        </p:nvSpPr>
        <p:spPr>
          <a:xfrm>
            <a:off x="6270411" y="2282952"/>
            <a:ext cx="1520181" cy="879039"/>
          </a:xfrm>
        </p:spPr>
        <p:txBody>
          <a:bodyPr anchor="ctr" anchorCtr="0">
            <a:normAutofit/>
          </a:bodyPr>
          <a:lstStyle>
            <a:lvl1pPr marL="0" indent="0" algn="ctr">
              <a:buNone/>
              <a:defRPr sz="1600"/>
            </a:lvl1pPr>
          </a:lstStyle>
          <a:p>
            <a:r>
              <a:rPr lang="en-GB" dirty="0"/>
              <a:t>Insert logo</a:t>
            </a:r>
          </a:p>
        </p:txBody>
      </p:sp>
      <p:sp>
        <p:nvSpPr>
          <p:cNvPr id="30" name="Picture Placeholder 26">
            <a:extLst>
              <a:ext uri="{FF2B5EF4-FFF2-40B4-BE49-F238E27FC236}">
                <a16:creationId xmlns:a16="http://schemas.microsoft.com/office/drawing/2014/main" id="{F56216F4-1CA8-499A-AF40-7EC1B437D172}"/>
              </a:ext>
            </a:extLst>
          </p:cNvPr>
          <p:cNvSpPr>
            <a:spLocks noGrp="1"/>
          </p:cNvSpPr>
          <p:nvPr>
            <p:ph type="pic" sz="quarter" idx="16" hasCustomPrompt="1"/>
          </p:nvPr>
        </p:nvSpPr>
        <p:spPr>
          <a:xfrm>
            <a:off x="8162433" y="2282952"/>
            <a:ext cx="1520181" cy="879039"/>
          </a:xfrm>
        </p:spPr>
        <p:txBody>
          <a:bodyPr anchor="ctr" anchorCtr="0">
            <a:normAutofit/>
          </a:bodyPr>
          <a:lstStyle>
            <a:lvl1pPr marL="0" indent="0" algn="ctr">
              <a:buNone/>
              <a:defRPr sz="1600"/>
            </a:lvl1pPr>
          </a:lstStyle>
          <a:p>
            <a:r>
              <a:rPr lang="en-GB" dirty="0"/>
              <a:t>Insert logo</a:t>
            </a:r>
          </a:p>
        </p:txBody>
      </p:sp>
      <p:sp>
        <p:nvSpPr>
          <p:cNvPr id="32" name="Picture Placeholder 26">
            <a:extLst>
              <a:ext uri="{FF2B5EF4-FFF2-40B4-BE49-F238E27FC236}">
                <a16:creationId xmlns:a16="http://schemas.microsoft.com/office/drawing/2014/main" id="{4F8B0789-9A6F-4929-B312-E334C69DDFC7}"/>
              </a:ext>
            </a:extLst>
          </p:cNvPr>
          <p:cNvSpPr>
            <a:spLocks noGrp="1"/>
          </p:cNvSpPr>
          <p:nvPr>
            <p:ph type="pic" sz="quarter" idx="18" hasCustomPrompt="1"/>
          </p:nvPr>
        </p:nvSpPr>
        <p:spPr>
          <a:xfrm>
            <a:off x="2486368" y="4035241"/>
            <a:ext cx="1520181" cy="879039"/>
          </a:xfrm>
        </p:spPr>
        <p:txBody>
          <a:bodyPr anchor="ctr" anchorCtr="0">
            <a:normAutofit/>
          </a:bodyPr>
          <a:lstStyle>
            <a:lvl1pPr marL="0" indent="0" algn="ctr">
              <a:buNone/>
              <a:defRPr sz="1600"/>
            </a:lvl1pPr>
          </a:lstStyle>
          <a:p>
            <a:r>
              <a:rPr lang="en-GB" dirty="0"/>
              <a:t>Insert logo</a:t>
            </a:r>
          </a:p>
        </p:txBody>
      </p:sp>
      <p:sp>
        <p:nvSpPr>
          <p:cNvPr id="33" name="Picture Placeholder 26">
            <a:extLst>
              <a:ext uri="{FF2B5EF4-FFF2-40B4-BE49-F238E27FC236}">
                <a16:creationId xmlns:a16="http://schemas.microsoft.com/office/drawing/2014/main" id="{8386738B-2575-4B6E-A964-A6B2EE782ACF}"/>
              </a:ext>
            </a:extLst>
          </p:cNvPr>
          <p:cNvSpPr>
            <a:spLocks noGrp="1"/>
          </p:cNvSpPr>
          <p:nvPr>
            <p:ph type="pic" sz="quarter" idx="19" hasCustomPrompt="1"/>
          </p:nvPr>
        </p:nvSpPr>
        <p:spPr>
          <a:xfrm>
            <a:off x="4378390" y="4035241"/>
            <a:ext cx="1520181" cy="879039"/>
          </a:xfrm>
        </p:spPr>
        <p:txBody>
          <a:bodyPr anchor="ctr" anchorCtr="0">
            <a:normAutofit/>
          </a:bodyPr>
          <a:lstStyle>
            <a:lvl1pPr marL="0" indent="0" algn="ctr">
              <a:buNone/>
              <a:defRPr sz="1600"/>
            </a:lvl1pPr>
          </a:lstStyle>
          <a:p>
            <a:r>
              <a:rPr lang="en-GB" dirty="0"/>
              <a:t>Insert logo</a:t>
            </a:r>
          </a:p>
        </p:txBody>
      </p:sp>
      <p:sp>
        <p:nvSpPr>
          <p:cNvPr id="34" name="Picture Placeholder 26">
            <a:extLst>
              <a:ext uri="{FF2B5EF4-FFF2-40B4-BE49-F238E27FC236}">
                <a16:creationId xmlns:a16="http://schemas.microsoft.com/office/drawing/2014/main" id="{CA383194-43CC-4E3D-8FEE-F22DB4BF7FCF}"/>
              </a:ext>
            </a:extLst>
          </p:cNvPr>
          <p:cNvSpPr>
            <a:spLocks noGrp="1"/>
          </p:cNvSpPr>
          <p:nvPr>
            <p:ph type="pic" sz="quarter" idx="20" hasCustomPrompt="1"/>
          </p:nvPr>
        </p:nvSpPr>
        <p:spPr>
          <a:xfrm>
            <a:off x="6270411" y="4035241"/>
            <a:ext cx="1520181" cy="879039"/>
          </a:xfrm>
        </p:spPr>
        <p:txBody>
          <a:bodyPr anchor="ctr" anchorCtr="0">
            <a:normAutofit/>
          </a:bodyPr>
          <a:lstStyle>
            <a:lvl1pPr marL="0" indent="0" algn="ctr">
              <a:buNone/>
              <a:defRPr sz="1600"/>
            </a:lvl1pPr>
          </a:lstStyle>
          <a:p>
            <a:r>
              <a:rPr lang="en-GB" dirty="0"/>
              <a:t>Insert logo</a:t>
            </a:r>
          </a:p>
        </p:txBody>
      </p:sp>
      <p:sp>
        <p:nvSpPr>
          <p:cNvPr id="35" name="Picture Placeholder 26">
            <a:extLst>
              <a:ext uri="{FF2B5EF4-FFF2-40B4-BE49-F238E27FC236}">
                <a16:creationId xmlns:a16="http://schemas.microsoft.com/office/drawing/2014/main" id="{E4F97473-A5F4-45EE-BF65-FFFCFA9E2D9C}"/>
              </a:ext>
            </a:extLst>
          </p:cNvPr>
          <p:cNvSpPr>
            <a:spLocks noGrp="1"/>
          </p:cNvSpPr>
          <p:nvPr>
            <p:ph type="pic" sz="quarter" idx="21" hasCustomPrompt="1"/>
          </p:nvPr>
        </p:nvSpPr>
        <p:spPr>
          <a:xfrm>
            <a:off x="8162433" y="4035241"/>
            <a:ext cx="1520181" cy="879039"/>
          </a:xfrm>
        </p:spPr>
        <p:txBody>
          <a:bodyPr anchor="ctr" anchorCtr="0">
            <a:normAutofit/>
          </a:bodyPr>
          <a:lstStyle>
            <a:lvl1pPr marL="0" indent="0" algn="ctr">
              <a:buNone/>
              <a:defRPr sz="1600"/>
            </a:lvl1pPr>
          </a:lstStyle>
          <a:p>
            <a:r>
              <a:rPr lang="en-GB" dirty="0"/>
              <a:t>Insert logo</a:t>
            </a:r>
          </a:p>
        </p:txBody>
      </p:sp>
    </p:spTree>
    <p:extLst>
      <p:ext uri="{BB962C8B-B14F-4D97-AF65-F5344CB8AC3E}">
        <p14:creationId xmlns:p14="http://schemas.microsoft.com/office/powerpoint/2010/main" val="161599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grpId="0" nodeType="withEffect">
                                  <p:stCondLst>
                                    <p:cond delay="10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grpId="0" nodeType="withEffect">
                                  <p:stCondLst>
                                    <p:cond delay="20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grpId="0" nodeType="withEffect">
                                  <p:stCondLst>
                                    <p:cond delay="300"/>
                                  </p:stCondLst>
                                  <p:childTnLst>
                                    <p:set>
                                      <p:cBhvr>
                                        <p:cTn id="45" dur="1" fill="hold">
                                          <p:stCondLst>
                                            <p:cond delay="0"/>
                                          </p:stCondLst>
                                        </p:cTn>
                                        <p:tgtEl>
                                          <p:spTgt spid="30"/>
                                        </p:tgtEl>
                                        <p:attrNameLst>
                                          <p:attrName>style.visibility</p:attrName>
                                        </p:attrNameLst>
                                      </p:cBhvr>
                                      <p:to>
                                        <p:strVal val="visible"/>
                                      </p:to>
                                    </p:set>
                                    <p:anim calcmode="lin" valueType="num">
                                      <p:cBhvr>
                                        <p:cTn id="46" dur="500" fill="hold"/>
                                        <p:tgtEl>
                                          <p:spTgt spid="30"/>
                                        </p:tgtEl>
                                        <p:attrNameLst>
                                          <p:attrName>ppt_w</p:attrName>
                                        </p:attrNameLst>
                                      </p:cBhvr>
                                      <p:tavLst>
                                        <p:tav tm="0">
                                          <p:val>
                                            <p:fltVal val="0"/>
                                          </p:val>
                                        </p:tav>
                                        <p:tav tm="100000">
                                          <p:val>
                                            <p:strVal val="#ppt_w"/>
                                          </p:val>
                                        </p:tav>
                                      </p:tavLst>
                                    </p:anim>
                                    <p:anim calcmode="lin" valueType="num">
                                      <p:cBhvr>
                                        <p:cTn id="47" dur="500" fill="hold"/>
                                        <p:tgtEl>
                                          <p:spTgt spid="30"/>
                                        </p:tgtEl>
                                        <p:attrNameLst>
                                          <p:attrName>ppt_h</p:attrName>
                                        </p:attrNameLst>
                                      </p:cBhvr>
                                      <p:tavLst>
                                        <p:tav tm="0">
                                          <p:val>
                                            <p:fltVal val="0"/>
                                          </p:val>
                                        </p:tav>
                                        <p:tav tm="100000">
                                          <p:val>
                                            <p:strVal val="#ppt_h"/>
                                          </p:val>
                                        </p:tav>
                                      </p:tavLst>
                                    </p:anim>
                                    <p:animEffect transition="in" filter="fade">
                                      <p:cBhvr>
                                        <p:cTn id="48" dur="500"/>
                                        <p:tgtEl>
                                          <p:spTgt spid="30"/>
                                        </p:tgtEl>
                                      </p:cBhvr>
                                    </p:animEffect>
                                  </p:childTnLst>
                                </p:cTn>
                              </p:par>
                              <p:par>
                                <p:cTn id="49" presetID="53" presetClass="entr" presetSubtype="16" fill="hold" grpId="0" nodeType="withEffect">
                                  <p:stCondLst>
                                    <p:cond delay="4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par>
                                <p:cTn id="54" presetID="53" presetClass="entr" presetSubtype="16" fill="hold" grpId="0" nodeType="withEffect">
                                  <p:stCondLst>
                                    <p:cond delay="50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par>
                                <p:cTn id="59" presetID="53" presetClass="entr" presetSubtype="16" fill="hold" grpId="0" nodeType="withEffect">
                                  <p:stCondLst>
                                    <p:cond delay="60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par>
                                <p:cTn id="64" presetID="53" presetClass="entr" presetSubtype="16" fill="hold" grpId="0" nodeType="withEffect">
                                  <p:stCondLst>
                                    <p:cond delay="700"/>
                                  </p:stCondLst>
                                  <p:childTnLst>
                                    <p:set>
                                      <p:cBhvr>
                                        <p:cTn id="65" dur="1" fill="hold">
                                          <p:stCondLst>
                                            <p:cond delay="0"/>
                                          </p:stCondLst>
                                        </p:cTn>
                                        <p:tgtEl>
                                          <p:spTgt spid="35"/>
                                        </p:tgtEl>
                                        <p:attrNameLst>
                                          <p:attrName>style.visibility</p:attrName>
                                        </p:attrNameLst>
                                      </p:cBhvr>
                                      <p:to>
                                        <p:strVal val="visible"/>
                                      </p:to>
                                    </p:set>
                                    <p:anim calcmode="lin" valueType="num">
                                      <p:cBhvr>
                                        <p:cTn id="66" dur="500" fill="hold"/>
                                        <p:tgtEl>
                                          <p:spTgt spid="35"/>
                                        </p:tgtEl>
                                        <p:attrNameLst>
                                          <p:attrName>ppt_w</p:attrName>
                                        </p:attrNameLst>
                                      </p:cBhvr>
                                      <p:tavLst>
                                        <p:tav tm="0">
                                          <p:val>
                                            <p:fltVal val="0"/>
                                          </p:val>
                                        </p:tav>
                                        <p:tav tm="100000">
                                          <p:val>
                                            <p:strVal val="#ppt_w"/>
                                          </p:val>
                                        </p:tav>
                                      </p:tavLst>
                                    </p:anim>
                                    <p:anim calcmode="lin" valueType="num">
                                      <p:cBhvr>
                                        <p:cTn id="67" dur="500" fill="hold"/>
                                        <p:tgtEl>
                                          <p:spTgt spid="35"/>
                                        </p:tgtEl>
                                        <p:attrNameLst>
                                          <p:attrName>ppt_h</p:attrName>
                                        </p:attrNameLst>
                                      </p:cBhvr>
                                      <p:tavLst>
                                        <p:tav tm="0">
                                          <p:val>
                                            <p:fltVal val="0"/>
                                          </p:val>
                                        </p:tav>
                                        <p:tav tm="100000">
                                          <p:val>
                                            <p:strVal val="#ppt_h"/>
                                          </p:val>
                                        </p:tav>
                                      </p:tavLst>
                                    </p:anim>
                                    <p:animEffect transition="in" filter="fade">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20" grpId="0" animBg="1"/>
      <p:bldP spid="22" grpId="0" animBg="1"/>
      <p:bldP spid="27" grpId="0"/>
      <p:bldP spid="28" grpId="0"/>
      <p:bldP spid="29" grpId="0"/>
      <p:bldP spid="30" grpId="0"/>
      <p:bldP spid="32" grpId="0"/>
      <p:bldP spid="33" grpId="0"/>
      <p:bldP spid="34" grpId="0"/>
      <p:bldP spid="35"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No cube background">
    <p:spTree>
      <p:nvGrpSpPr>
        <p:cNvPr id="1" name=""/>
        <p:cNvGrpSpPr/>
        <p:nvPr/>
      </p:nvGrpSpPr>
      <p:grpSpPr>
        <a:xfrm>
          <a:off x="0" y="0"/>
          <a:ext cx="0" cy="0"/>
          <a:chOff x="0" y="0"/>
          <a:chExt cx="0" cy="0"/>
        </a:xfrm>
      </p:grpSpPr>
      <p:sp>
        <p:nvSpPr>
          <p:cNvPr id="25" name="Ellipse 98"/>
          <p:cNvSpPr/>
          <p:nvPr userDrawn="1"/>
        </p:nvSpPr>
        <p:spPr bwMode="auto">
          <a:xfrm rot="10800000" flipV="1">
            <a:off x="7307925" y="5396559"/>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cs typeface="Calibri"/>
            </a:endParaRPr>
          </a:p>
        </p:txBody>
      </p:sp>
      <p:sp>
        <p:nvSpPr>
          <p:cNvPr id="26" name="Rectangle 25"/>
          <p:cNvSpPr/>
          <p:nvPr userDrawn="1"/>
        </p:nvSpPr>
        <p:spPr>
          <a:xfrm rot="16200000" flipH="1">
            <a:off x="7893625" y="2004111"/>
            <a:ext cx="2260992" cy="4885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solidFill>
                <a:prstClr val="white"/>
              </a:solidFill>
              <a:cs typeface="Calibri"/>
            </a:endParaRPr>
          </a:p>
        </p:txBody>
      </p:sp>
      <p:sp>
        <p:nvSpPr>
          <p:cNvPr id="30" name="Text Placeholder 33"/>
          <p:cNvSpPr>
            <a:spLocks noGrp="1"/>
          </p:cNvSpPr>
          <p:nvPr>
            <p:ph type="body" sz="quarter" idx="17"/>
          </p:nvPr>
        </p:nvSpPr>
        <p:spPr>
          <a:xfrm>
            <a:off x="6726682" y="4259886"/>
            <a:ext cx="4594878"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33" name="Text Placeholder 37"/>
          <p:cNvSpPr>
            <a:spLocks noGrp="1"/>
          </p:cNvSpPr>
          <p:nvPr>
            <p:ph type="body" sz="quarter" idx="20"/>
          </p:nvPr>
        </p:nvSpPr>
        <p:spPr>
          <a:xfrm>
            <a:off x="6726682" y="3811997"/>
            <a:ext cx="4594878"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36" name="Picture Placeholder 28"/>
          <p:cNvSpPr>
            <a:spLocks noGrp="1"/>
          </p:cNvSpPr>
          <p:nvPr>
            <p:ph type="pic" sz="quarter" idx="14"/>
          </p:nvPr>
        </p:nvSpPr>
        <p:spPr>
          <a:xfrm>
            <a:off x="6584456" y="1792709"/>
            <a:ext cx="4879331"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4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46" name="TextBox 45"/>
          <p:cNvSpPr txBox="1"/>
          <p:nvPr userDrawn="1"/>
        </p:nvSpPr>
        <p:spPr>
          <a:xfrm>
            <a:off x="500271" y="6430099"/>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cxnSp>
        <p:nvCxnSpPr>
          <p:cNvPr id="47" name="Straight Connector 46"/>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22" name="Ellipse 98"/>
          <p:cNvSpPr/>
          <p:nvPr userDrawn="1"/>
        </p:nvSpPr>
        <p:spPr bwMode="auto">
          <a:xfrm rot="10800000" flipV="1">
            <a:off x="1508258" y="5396559"/>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a:defRPr/>
            </a:pPr>
            <a:endParaRPr lang="en-US" dirty="0">
              <a:solidFill>
                <a:srgbClr val="FFFFFF"/>
              </a:solidFill>
              <a:cs typeface="Calibri"/>
            </a:endParaRPr>
          </a:p>
        </p:txBody>
      </p:sp>
      <p:sp>
        <p:nvSpPr>
          <p:cNvPr id="38" name="Rectangle 37"/>
          <p:cNvSpPr/>
          <p:nvPr userDrawn="1"/>
        </p:nvSpPr>
        <p:spPr>
          <a:xfrm rot="16200000" flipH="1">
            <a:off x="2093958" y="2004111"/>
            <a:ext cx="2260992" cy="4885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dirty="0">
              <a:solidFill>
                <a:prstClr val="white"/>
              </a:solidFill>
              <a:cs typeface="Calibri"/>
            </a:endParaRPr>
          </a:p>
        </p:txBody>
      </p:sp>
      <p:sp>
        <p:nvSpPr>
          <p:cNvPr id="39" name="Text Placeholder 33"/>
          <p:cNvSpPr>
            <a:spLocks noGrp="1"/>
          </p:cNvSpPr>
          <p:nvPr>
            <p:ph type="body" sz="quarter" idx="21"/>
          </p:nvPr>
        </p:nvSpPr>
        <p:spPr>
          <a:xfrm>
            <a:off x="927015" y="4259886"/>
            <a:ext cx="4594878"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40" name="Text Placeholder 37"/>
          <p:cNvSpPr>
            <a:spLocks noGrp="1"/>
          </p:cNvSpPr>
          <p:nvPr>
            <p:ph type="body" sz="quarter" idx="22"/>
          </p:nvPr>
        </p:nvSpPr>
        <p:spPr>
          <a:xfrm>
            <a:off x="927015" y="3811997"/>
            <a:ext cx="4594878"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41" name="Picture Placeholder 28"/>
          <p:cNvSpPr>
            <a:spLocks noGrp="1"/>
          </p:cNvSpPr>
          <p:nvPr>
            <p:ph type="pic" sz="quarter" idx="23"/>
          </p:nvPr>
        </p:nvSpPr>
        <p:spPr>
          <a:xfrm>
            <a:off x="784789" y="1792709"/>
            <a:ext cx="4879331"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17" name="Rectangle 16"/>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0637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No cube background">
    <p:spTree>
      <p:nvGrpSpPr>
        <p:cNvPr id="1" name=""/>
        <p:cNvGrpSpPr/>
        <p:nvPr/>
      </p:nvGrpSpPr>
      <p:grpSpPr>
        <a:xfrm>
          <a:off x="0" y="0"/>
          <a:ext cx="0" cy="0"/>
          <a:chOff x="0" y="0"/>
          <a:chExt cx="0" cy="0"/>
        </a:xfrm>
      </p:grpSpPr>
      <p:sp>
        <p:nvSpPr>
          <p:cNvPr id="2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23" name="Picture Placeholder 24"/>
          <p:cNvSpPr>
            <a:spLocks noGrp="1"/>
          </p:cNvSpPr>
          <p:nvPr>
            <p:ph type="pic" sz="quarter" idx="14"/>
          </p:nvPr>
        </p:nvSpPr>
        <p:spPr>
          <a:xfrm>
            <a:off x="7906866" y="1701801"/>
            <a:ext cx="4285134" cy="4110567"/>
          </a:xfrm>
        </p:spPr>
        <p:txBody>
          <a:bodyPr rtlCol="0">
            <a:normAutofit/>
          </a:bodyPr>
          <a:lstStyle>
            <a:lvl1pPr marL="0" indent="0">
              <a:buFontTx/>
              <a:buNone/>
              <a:defRPr sz="1200">
                <a:solidFill>
                  <a:srgbClr val="17375E"/>
                </a:solidFill>
              </a:defRPr>
            </a:lvl1pPr>
          </a:lstStyle>
          <a:p>
            <a:pPr lvl="0"/>
            <a:endParaRPr lang="en-JM" noProof="0" dirty="0"/>
          </a:p>
        </p:txBody>
      </p:sp>
      <p:sp>
        <p:nvSpPr>
          <p:cNvPr id="26" name="Text Placeholder 26"/>
          <p:cNvSpPr>
            <a:spLocks noGrp="1"/>
          </p:cNvSpPr>
          <p:nvPr>
            <p:ph type="body" sz="quarter" idx="15"/>
          </p:nvPr>
        </p:nvSpPr>
        <p:spPr>
          <a:xfrm>
            <a:off x="606038" y="2230420"/>
            <a:ext cx="3239795"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28" name="Text Placeholder 26"/>
          <p:cNvSpPr>
            <a:spLocks noGrp="1"/>
          </p:cNvSpPr>
          <p:nvPr>
            <p:ph type="body" sz="quarter" idx="17"/>
          </p:nvPr>
        </p:nvSpPr>
        <p:spPr>
          <a:xfrm>
            <a:off x="606038" y="4377092"/>
            <a:ext cx="3239795"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30" name="Text Placeholder 32"/>
          <p:cNvSpPr>
            <a:spLocks noGrp="1"/>
          </p:cNvSpPr>
          <p:nvPr>
            <p:ph type="body" sz="quarter" idx="19"/>
          </p:nvPr>
        </p:nvSpPr>
        <p:spPr>
          <a:xfrm>
            <a:off x="1157729" y="1709638"/>
            <a:ext cx="2647317"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32" name="Text Placeholder 32"/>
          <p:cNvSpPr>
            <a:spLocks noGrp="1"/>
          </p:cNvSpPr>
          <p:nvPr>
            <p:ph type="body" sz="quarter" idx="21"/>
          </p:nvPr>
        </p:nvSpPr>
        <p:spPr>
          <a:xfrm>
            <a:off x="1157729" y="3865782"/>
            <a:ext cx="2664370"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59" name="TextBox 58"/>
          <p:cNvSpPr txBox="1"/>
          <p:nvPr userDrawn="1"/>
        </p:nvSpPr>
        <p:spPr>
          <a:xfrm>
            <a:off x="500271" y="6430099"/>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cxnSp>
        <p:nvCxnSpPr>
          <p:cNvPr id="60" name="Straight Connector 59"/>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61" name="Picture 6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22" name="Rectangle 21"/>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 Placeholder 2"/>
          <p:cNvSpPr>
            <a:spLocks noGrp="1"/>
          </p:cNvSpPr>
          <p:nvPr>
            <p:ph type="body" sz="quarter" idx="57" hasCustomPrompt="1"/>
          </p:nvPr>
        </p:nvSpPr>
        <p:spPr>
          <a:xfrm>
            <a:off x="606038" y="1696991"/>
            <a:ext cx="539496"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01</a:t>
            </a:r>
          </a:p>
        </p:txBody>
      </p:sp>
      <p:sp>
        <p:nvSpPr>
          <p:cNvPr id="24" name="Text Placeholder 2"/>
          <p:cNvSpPr>
            <a:spLocks noGrp="1"/>
          </p:cNvSpPr>
          <p:nvPr>
            <p:ph type="body" sz="quarter" idx="60" hasCustomPrompt="1"/>
          </p:nvPr>
        </p:nvSpPr>
        <p:spPr>
          <a:xfrm>
            <a:off x="606038" y="3865782"/>
            <a:ext cx="539496"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02</a:t>
            </a:r>
          </a:p>
        </p:txBody>
      </p:sp>
      <p:sp>
        <p:nvSpPr>
          <p:cNvPr id="27" name="Text Placeholder 26"/>
          <p:cNvSpPr>
            <a:spLocks noGrp="1"/>
          </p:cNvSpPr>
          <p:nvPr>
            <p:ph type="body" sz="quarter" idx="61"/>
          </p:nvPr>
        </p:nvSpPr>
        <p:spPr>
          <a:xfrm>
            <a:off x="4225751" y="2240893"/>
            <a:ext cx="3239795"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29" name="Text Placeholder 26"/>
          <p:cNvSpPr>
            <a:spLocks noGrp="1"/>
          </p:cNvSpPr>
          <p:nvPr>
            <p:ph type="body" sz="quarter" idx="62"/>
          </p:nvPr>
        </p:nvSpPr>
        <p:spPr>
          <a:xfrm>
            <a:off x="4225751" y="4387565"/>
            <a:ext cx="3239795"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31" name="Text Placeholder 32"/>
          <p:cNvSpPr>
            <a:spLocks noGrp="1"/>
          </p:cNvSpPr>
          <p:nvPr>
            <p:ph type="body" sz="quarter" idx="63"/>
          </p:nvPr>
        </p:nvSpPr>
        <p:spPr>
          <a:xfrm>
            <a:off x="4777442" y="1720111"/>
            <a:ext cx="2647317"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33" name="Text Placeholder 32"/>
          <p:cNvSpPr>
            <a:spLocks noGrp="1"/>
          </p:cNvSpPr>
          <p:nvPr>
            <p:ph type="body" sz="quarter" idx="64"/>
          </p:nvPr>
        </p:nvSpPr>
        <p:spPr>
          <a:xfrm>
            <a:off x="4777442" y="3876255"/>
            <a:ext cx="2664370"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34" name="Text Placeholder 2"/>
          <p:cNvSpPr>
            <a:spLocks noGrp="1"/>
          </p:cNvSpPr>
          <p:nvPr>
            <p:ph type="body" sz="quarter" idx="65" hasCustomPrompt="1"/>
          </p:nvPr>
        </p:nvSpPr>
        <p:spPr>
          <a:xfrm>
            <a:off x="4225751" y="1707464"/>
            <a:ext cx="539496"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01</a:t>
            </a:r>
          </a:p>
        </p:txBody>
      </p:sp>
      <p:sp>
        <p:nvSpPr>
          <p:cNvPr id="35" name="Text Placeholder 2"/>
          <p:cNvSpPr>
            <a:spLocks noGrp="1"/>
          </p:cNvSpPr>
          <p:nvPr>
            <p:ph type="body" sz="quarter" idx="66" hasCustomPrompt="1"/>
          </p:nvPr>
        </p:nvSpPr>
        <p:spPr>
          <a:xfrm>
            <a:off x="4225751" y="3876255"/>
            <a:ext cx="539496"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02</a:t>
            </a:r>
          </a:p>
        </p:txBody>
      </p:sp>
      <p:sp>
        <p:nvSpPr>
          <p:cNvPr id="25" name="TextBox 24"/>
          <p:cNvSpPr txBox="1"/>
          <p:nvPr userDrawn="1"/>
        </p:nvSpPr>
        <p:spPr>
          <a:xfrm>
            <a:off x="5334000" y="6374089"/>
            <a:ext cx="1324145" cy="369332"/>
          </a:xfrm>
          <a:prstGeom prst="rect">
            <a:avLst/>
          </a:prstGeom>
          <a:noFill/>
        </p:spPr>
        <p:txBody>
          <a:bodyPr wrap="none" rtlCol="0">
            <a:spAutoFit/>
          </a:bodyPr>
          <a:lstStyle/>
          <a:p>
            <a:r>
              <a:rPr lang="en-CA" dirty="0">
                <a:solidFill>
                  <a:prstClr val="black"/>
                </a:solidFill>
              </a:rPr>
              <a:t>Confidential</a:t>
            </a:r>
          </a:p>
        </p:txBody>
      </p:sp>
    </p:spTree>
    <p:extLst>
      <p:ext uri="{BB962C8B-B14F-4D97-AF65-F5344CB8AC3E}">
        <p14:creationId xmlns:p14="http://schemas.microsoft.com/office/powerpoint/2010/main" val="29097103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cube background">
    <p:spTree>
      <p:nvGrpSpPr>
        <p:cNvPr id="1" name=""/>
        <p:cNvGrpSpPr/>
        <p:nvPr/>
      </p:nvGrpSpPr>
      <p:grpSpPr>
        <a:xfrm>
          <a:off x="0" y="0"/>
          <a:ext cx="0" cy="0"/>
          <a:chOff x="0" y="0"/>
          <a:chExt cx="0" cy="0"/>
        </a:xfrm>
      </p:grpSpPr>
      <p:sp>
        <p:nvSpPr>
          <p:cNvPr id="24" name="Text Placeholder 13"/>
          <p:cNvSpPr>
            <a:spLocks noGrp="1"/>
          </p:cNvSpPr>
          <p:nvPr>
            <p:ph type="body" sz="quarter" idx="52"/>
          </p:nvPr>
        </p:nvSpPr>
        <p:spPr>
          <a:xfrm>
            <a:off x="1077098" y="5103973"/>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7" name="Text Placeholder 13"/>
          <p:cNvSpPr>
            <a:spLocks noGrp="1"/>
          </p:cNvSpPr>
          <p:nvPr>
            <p:ph type="body" sz="quarter" idx="47"/>
          </p:nvPr>
        </p:nvSpPr>
        <p:spPr>
          <a:xfrm>
            <a:off x="1077098" y="1897190"/>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8" name="Text Placeholder 13"/>
          <p:cNvSpPr>
            <a:spLocks noGrp="1"/>
          </p:cNvSpPr>
          <p:nvPr>
            <p:ph type="body" sz="quarter" idx="48"/>
          </p:nvPr>
        </p:nvSpPr>
        <p:spPr>
          <a:xfrm>
            <a:off x="1077098" y="2545262"/>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9" name="Text Placeholder 13"/>
          <p:cNvSpPr>
            <a:spLocks noGrp="1"/>
          </p:cNvSpPr>
          <p:nvPr>
            <p:ph type="body" sz="quarter" idx="49"/>
          </p:nvPr>
        </p:nvSpPr>
        <p:spPr>
          <a:xfrm>
            <a:off x="1077098" y="3193334"/>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0" name="Text Placeholder 13"/>
          <p:cNvSpPr>
            <a:spLocks noGrp="1"/>
          </p:cNvSpPr>
          <p:nvPr>
            <p:ph type="body" sz="quarter" idx="50"/>
          </p:nvPr>
        </p:nvSpPr>
        <p:spPr>
          <a:xfrm>
            <a:off x="1077098" y="3841406"/>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1" name="Text Placeholder 13"/>
          <p:cNvSpPr>
            <a:spLocks noGrp="1"/>
          </p:cNvSpPr>
          <p:nvPr>
            <p:ph type="body" sz="quarter" idx="51"/>
          </p:nvPr>
        </p:nvSpPr>
        <p:spPr>
          <a:xfrm>
            <a:off x="1077098" y="4489478"/>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grpSp>
        <p:nvGrpSpPr>
          <p:cNvPr id="32" name="Group 31"/>
          <p:cNvGrpSpPr/>
          <p:nvPr userDrawn="1"/>
        </p:nvGrpSpPr>
        <p:grpSpPr>
          <a:xfrm>
            <a:off x="1077098" y="2431968"/>
            <a:ext cx="3535680" cy="3230548"/>
            <a:chOff x="467544" y="2379603"/>
            <a:chExt cx="2651760" cy="3230548"/>
          </a:xfrm>
        </p:grpSpPr>
        <p:grpSp>
          <p:nvGrpSpPr>
            <p:cNvPr id="33" name="Group 32"/>
            <p:cNvGrpSpPr/>
            <p:nvPr userDrawn="1"/>
          </p:nvGrpSpPr>
          <p:grpSpPr>
            <a:xfrm>
              <a:off x="467544" y="2379603"/>
              <a:ext cx="2651760" cy="20911"/>
              <a:chOff x="1066800" y="1931372"/>
              <a:chExt cx="2438400" cy="15683"/>
            </a:xfrm>
          </p:grpSpPr>
          <p:cxnSp>
            <p:nvCxnSpPr>
              <p:cNvPr id="49" name="Straight Connector 48"/>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467544" y="3055756"/>
              <a:ext cx="2651760" cy="20911"/>
              <a:chOff x="1066800" y="1931372"/>
              <a:chExt cx="2438400" cy="15683"/>
            </a:xfrm>
          </p:grpSpPr>
          <p:cxnSp>
            <p:nvCxnSpPr>
              <p:cNvPr id="47" name="Straight Connector 46"/>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userDrawn="1"/>
          </p:nvGrpSpPr>
          <p:grpSpPr>
            <a:xfrm>
              <a:off x="467544" y="3696121"/>
              <a:ext cx="2651760" cy="20911"/>
              <a:chOff x="1066800" y="1931372"/>
              <a:chExt cx="2438400" cy="15683"/>
            </a:xfrm>
          </p:grpSpPr>
          <p:cxnSp>
            <p:nvCxnSpPr>
              <p:cNvPr id="45" name="Straight Connector 44"/>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userDrawn="1"/>
          </p:nvGrpSpPr>
          <p:grpSpPr>
            <a:xfrm>
              <a:off x="467544" y="4344193"/>
              <a:ext cx="2651760" cy="20911"/>
              <a:chOff x="1066800" y="1931372"/>
              <a:chExt cx="2438400" cy="15683"/>
            </a:xfrm>
          </p:grpSpPr>
          <p:cxnSp>
            <p:nvCxnSpPr>
              <p:cNvPr id="43" name="Straight Connector 42"/>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userDrawn="1"/>
          </p:nvGrpSpPr>
          <p:grpSpPr>
            <a:xfrm>
              <a:off x="467544" y="5589240"/>
              <a:ext cx="2651760" cy="20911"/>
              <a:chOff x="1066800" y="1931372"/>
              <a:chExt cx="2438400" cy="15683"/>
            </a:xfrm>
          </p:grpSpPr>
          <p:cxnSp>
            <p:nvCxnSpPr>
              <p:cNvPr id="41" name="Straight Connector 40"/>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userDrawn="1"/>
          </p:nvGrpSpPr>
          <p:grpSpPr>
            <a:xfrm>
              <a:off x="467544" y="4992265"/>
              <a:ext cx="2651760" cy="20911"/>
              <a:chOff x="1066800" y="1931372"/>
              <a:chExt cx="2438400" cy="15683"/>
            </a:xfrm>
          </p:grpSpPr>
          <p:cxnSp>
            <p:nvCxnSpPr>
              <p:cNvPr id="39" name="Straight Connector 38"/>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51"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1969197"/>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2617269"/>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3265341"/>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3913413"/>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4561485"/>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5209557"/>
            <a:ext cx="384043" cy="288032"/>
          </a:xfrm>
          <a:prstGeom prst="rect">
            <a:avLst/>
          </a:prstGeom>
          <a:noFill/>
          <a:extLst>
            <a:ext uri="{909E8E84-426E-40DD-AFC4-6F175D3DCCD1}">
              <a14:hiddenFill xmlns:a14="http://schemas.microsoft.com/office/drawing/2010/main">
                <a:solidFill>
                  <a:srgbClr val="FFFFFF"/>
                </a:solidFill>
              </a14:hiddenFill>
            </a:ext>
          </a:extLst>
        </p:spPr>
      </p:pic>
      <p:sp>
        <p:nvSpPr>
          <p:cNvPr id="59"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63" name="TextBox 62"/>
          <p:cNvSpPr txBox="1"/>
          <p:nvPr userDrawn="1"/>
        </p:nvSpPr>
        <p:spPr>
          <a:xfrm>
            <a:off x="500271" y="6430099"/>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cxnSp>
        <p:nvCxnSpPr>
          <p:cNvPr id="64" name="Straight Connector 63"/>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pic>
        <p:nvPicPr>
          <p:cNvPr id="66" name="Picture 6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28227" y="2278382"/>
            <a:ext cx="5043056" cy="2924390"/>
          </a:xfrm>
          <a:prstGeom prst="rect">
            <a:avLst/>
          </a:prstGeom>
        </p:spPr>
      </p:pic>
      <p:sp>
        <p:nvSpPr>
          <p:cNvPr id="67" name="Picture Placeholder 2"/>
          <p:cNvSpPr>
            <a:spLocks noGrp="1"/>
          </p:cNvSpPr>
          <p:nvPr>
            <p:ph type="pic" sz="quarter" idx="13"/>
          </p:nvPr>
        </p:nvSpPr>
        <p:spPr>
          <a:xfrm>
            <a:off x="7314027" y="2513906"/>
            <a:ext cx="3684130" cy="2314845"/>
          </a:xfrm>
          <a:prstGeom prst="rect">
            <a:avLst/>
          </a:prstGeom>
        </p:spPr>
        <p:txBody>
          <a:bodyPr anchor="ctr">
            <a:normAutofit/>
          </a:bodyPr>
          <a:lstStyle>
            <a:lvl1pPr marL="0" indent="0" algn="ctr">
              <a:buNone/>
              <a:defRPr sz="1000">
                <a:solidFill>
                  <a:schemeClr val="bg1"/>
                </a:solidFill>
              </a:defRPr>
            </a:lvl1pPr>
          </a:lstStyle>
          <a:p>
            <a:endParaRPr lang="en-JM" dirty="0"/>
          </a:p>
        </p:txBody>
      </p:sp>
      <p:sp>
        <p:nvSpPr>
          <p:cNvPr id="58" name="Rectangle 57"/>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229040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3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2" name="Picture Placeholder 24"/>
          <p:cNvSpPr>
            <a:spLocks noGrp="1"/>
          </p:cNvSpPr>
          <p:nvPr>
            <p:ph type="pic" sz="quarter" idx="14"/>
          </p:nvPr>
        </p:nvSpPr>
        <p:spPr>
          <a:xfrm>
            <a:off x="6928338" y="1701801"/>
            <a:ext cx="4654062" cy="4110567"/>
          </a:xfrm>
          <a:prstGeom prst="rect">
            <a:avLst/>
          </a:prstGeom>
        </p:spPr>
        <p:txBody>
          <a:bodyPr rtlCol="0">
            <a:normAutofit/>
          </a:bodyPr>
          <a:lstStyle>
            <a:lvl1pPr marL="0" indent="0">
              <a:buFontTx/>
              <a:buNone/>
              <a:defRPr sz="1200">
                <a:solidFill>
                  <a:srgbClr val="17375E"/>
                </a:solidFill>
              </a:defRPr>
            </a:lvl1pPr>
          </a:lstStyle>
          <a:p>
            <a:pPr lvl="0"/>
            <a:endParaRPr lang="en-JM" noProof="0" dirty="0"/>
          </a:p>
        </p:txBody>
      </p:sp>
      <p:sp>
        <p:nvSpPr>
          <p:cNvPr id="33" name="TextBox 32"/>
          <p:cNvSpPr txBox="1"/>
          <p:nvPr userDrawn="1"/>
        </p:nvSpPr>
        <p:spPr>
          <a:xfrm>
            <a:off x="500271" y="6430099"/>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cxnSp>
        <p:nvCxnSpPr>
          <p:cNvPr id="34" name="Straight Connector 33"/>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41" name="Rectangle 40"/>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Text Placeholder 26"/>
          <p:cNvSpPr>
            <a:spLocks noGrp="1"/>
          </p:cNvSpPr>
          <p:nvPr>
            <p:ph type="body" sz="quarter" idx="15"/>
          </p:nvPr>
        </p:nvSpPr>
        <p:spPr>
          <a:xfrm>
            <a:off x="497552" y="2258825"/>
            <a:ext cx="6061509" cy="640080"/>
          </a:xfrm>
          <a:prstGeom prst="rect">
            <a:avLst/>
          </a:prstGeom>
        </p:spPr>
        <p:txBody>
          <a:bodyPr>
            <a:noAutofit/>
          </a:bodyPr>
          <a:lstStyle>
            <a:lvl1pPr marL="0" indent="0">
              <a:buFontTx/>
              <a:buNone/>
              <a:defRPr sz="16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56" name="Text Placeholder 32"/>
          <p:cNvSpPr>
            <a:spLocks noGrp="1"/>
          </p:cNvSpPr>
          <p:nvPr>
            <p:ph type="body" sz="quarter" idx="19"/>
          </p:nvPr>
        </p:nvSpPr>
        <p:spPr>
          <a:xfrm>
            <a:off x="1153056" y="1701801"/>
            <a:ext cx="5406005" cy="410820"/>
          </a:xfrm>
          <a:prstGeom prst="rect">
            <a:avLst/>
          </a:prstGeom>
        </p:spPr>
        <p:txBody>
          <a:bodyPr>
            <a:noAutofit/>
          </a:bodyPr>
          <a:lstStyle>
            <a:lvl1pPr marL="0" indent="0">
              <a:buFontTx/>
              <a:buNone/>
              <a:defRPr sz="20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57" name="Text Placeholder 2"/>
          <p:cNvSpPr>
            <a:spLocks noGrp="1"/>
          </p:cNvSpPr>
          <p:nvPr>
            <p:ph type="body" sz="quarter" idx="57" hasCustomPrompt="1"/>
          </p:nvPr>
        </p:nvSpPr>
        <p:spPr>
          <a:xfrm>
            <a:off x="486357" y="1701801"/>
            <a:ext cx="539496" cy="410820"/>
          </a:xfrm>
          <a:prstGeom prst="rect">
            <a:avLst/>
          </a:prstGeo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01</a:t>
            </a:r>
          </a:p>
        </p:txBody>
      </p:sp>
      <p:sp>
        <p:nvSpPr>
          <p:cNvPr id="58" name="Text Placeholder 26"/>
          <p:cNvSpPr>
            <a:spLocks noGrp="1"/>
          </p:cNvSpPr>
          <p:nvPr>
            <p:ph type="body" sz="quarter" idx="58"/>
          </p:nvPr>
        </p:nvSpPr>
        <p:spPr>
          <a:xfrm>
            <a:off x="497552" y="3655837"/>
            <a:ext cx="6061509" cy="640080"/>
          </a:xfrm>
          <a:prstGeom prst="rect">
            <a:avLst/>
          </a:prstGeom>
        </p:spPr>
        <p:txBody>
          <a:bodyPr>
            <a:noAutofit/>
          </a:bodyPr>
          <a:lstStyle>
            <a:lvl1pPr marL="0" indent="0">
              <a:buFontTx/>
              <a:buNone/>
              <a:defRPr sz="16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59" name="Text Placeholder 32"/>
          <p:cNvSpPr>
            <a:spLocks noGrp="1"/>
          </p:cNvSpPr>
          <p:nvPr>
            <p:ph type="body" sz="quarter" idx="59"/>
          </p:nvPr>
        </p:nvSpPr>
        <p:spPr>
          <a:xfrm>
            <a:off x="1153057" y="3098813"/>
            <a:ext cx="5406004" cy="410820"/>
          </a:xfrm>
          <a:prstGeom prst="rect">
            <a:avLst/>
          </a:prstGeom>
        </p:spPr>
        <p:txBody>
          <a:bodyPr>
            <a:noAutofit/>
          </a:bodyPr>
          <a:lstStyle>
            <a:lvl1pPr marL="0" indent="0">
              <a:buFontTx/>
              <a:buNone/>
              <a:defRPr sz="20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60" name="Text Placeholder 2"/>
          <p:cNvSpPr>
            <a:spLocks noGrp="1"/>
          </p:cNvSpPr>
          <p:nvPr>
            <p:ph type="body" sz="quarter" idx="60" hasCustomPrompt="1"/>
          </p:nvPr>
        </p:nvSpPr>
        <p:spPr>
          <a:xfrm>
            <a:off x="486356" y="3098813"/>
            <a:ext cx="539496" cy="410820"/>
          </a:xfrm>
          <a:prstGeom prst="rect">
            <a:avLst/>
          </a:prstGeo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02</a:t>
            </a:r>
          </a:p>
        </p:txBody>
      </p:sp>
      <p:sp>
        <p:nvSpPr>
          <p:cNvPr id="61" name="Text Placeholder 26"/>
          <p:cNvSpPr>
            <a:spLocks noGrp="1"/>
          </p:cNvSpPr>
          <p:nvPr>
            <p:ph type="body" sz="quarter" idx="61"/>
          </p:nvPr>
        </p:nvSpPr>
        <p:spPr>
          <a:xfrm>
            <a:off x="497552" y="5060572"/>
            <a:ext cx="6061509" cy="640080"/>
          </a:xfrm>
          <a:prstGeom prst="rect">
            <a:avLst/>
          </a:prstGeom>
        </p:spPr>
        <p:txBody>
          <a:bodyPr>
            <a:noAutofit/>
          </a:bodyPr>
          <a:lstStyle>
            <a:lvl1pPr marL="0" indent="0">
              <a:buFontTx/>
              <a:buNone/>
              <a:defRPr sz="16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62" name="Text Placeholder 32"/>
          <p:cNvSpPr>
            <a:spLocks noGrp="1"/>
          </p:cNvSpPr>
          <p:nvPr>
            <p:ph type="body" sz="quarter" idx="62"/>
          </p:nvPr>
        </p:nvSpPr>
        <p:spPr>
          <a:xfrm>
            <a:off x="1153057" y="4503548"/>
            <a:ext cx="5406004" cy="410820"/>
          </a:xfrm>
          <a:prstGeom prst="rect">
            <a:avLst/>
          </a:prstGeom>
        </p:spPr>
        <p:txBody>
          <a:bodyPr>
            <a:noAutofit/>
          </a:bodyPr>
          <a:lstStyle>
            <a:lvl1pPr marL="0" indent="0">
              <a:buFontTx/>
              <a:buNone/>
              <a:defRPr sz="20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63" name="Text Placeholder 2"/>
          <p:cNvSpPr>
            <a:spLocks noGrp="1"/>
          </p:cNvSpPr>
          <p:nvPr>
            <p:ph type="body" sz="quarter" idx="63" hasCustomPrompt="1"/>
          </p:nvPr>
        </p:nvSpPr>
        <p:spPr>
          <a:xfrm>
            <a:off x="486356" y="4503548"/>
            <a:ext cx="539496" cy="410820"/>
          </a:xfrm>
          <a:prstGeom prst="rect">
            <a:avLst/>
          </a:prstGeo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03</a:t>
            </a:r>
          </a:p>
        </p:txBody>
      </p:sp>
    </p:spTree>
    <p:extLst>
      <p:ext uri="{BB962C8B-B14F-4D97-AF65-F5344CB8AC3E}">
        <p14:creationId xmlns:p14="http://schemas.microsoft.com/office/powerpoint/2010/main" val="33597629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914400" y="933450"/>
            <a:ext cx="10363200" cy="406400"/>
          </a:xfrm>
        </p:spPr>
        <p:txBody>
          <a:bodyPr>
            <a:normAutofit/>
          </a:bodyPr>
          <a:lstStyle>
            <a:lvl1pPr marL="0" indent="0" algn="ctr">
              <a:lnSpc>
                <a:spcPct val="86000"/>
              </a:lnSpc>
              <a:spcBef>
                <a:spcPts val="0"/>
              </a:spcBef>
              <a:buNone/>
              <a:defRPr sz="1800" baseline="0"/>
            </a:lvl1pPr>
          </a:lstStyle>
          <a:p>
            <a:pPr lvl="0"/>
            <a:r>
              <a:rPr lang="en-US"/>
              <a:t>Click here to edit subtitle</a:t>
            </a:r>
          </a:p>
        </p:txBody>
      </p:sp>
    </p:spTree>
    <p:extLst>
      <p:ext uri="{BB962C8B-B14F-4D97-AF65-F5344CB8AC3E}">
        <p14:creationId xmlns:p14="http://schemas.microsoft.com/office/powerpoint/2010/main" val="1749780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E0AB2-0F23-4E8D-BC8D-6406139DBFD8}"/>
              </a:ext>
            </a:extLst>
          </p:cNvPr>
          <p:cNvSpPr>
            <a:spLocks noGrp="1"/>
          </p:cNvSpPr>
          <p:nvPr>
            <p:ph type="ctrTitle"/>
          </p:nvPr>
        </p:nvSpPr>
        <p:spPr>
          <a:xfrm>
            <a:off x="1524000" y="1122363"/>
            <a:ext cx="9144000" cy="2387600"/>
          </a:xfrm>
        </p:spPr>
        <p:txBody>
          <a:bodyPr anchor="b">
            <a:normAutofit/>
          </a:bodyPr>
          <a:lstStyle>
            <a:lvl1pPr algn="ctr">
              <a:defRPr sz="4800" b="1">
                <a:solidFill>
                  <a:schemeClr val="bg1"/>
                </a:solidFill>
                <a:latin typeface="Century Gothic" panose="020B0502020202020204" pitchFamily="34" charset="0"/>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C05126CF-7098-46AA-B02A-1891D632AE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0DB3031-8FDF-4DE8-9CC8-4B6C38D369D6}"/>
              </a:ext>
            </a:extLst>
          </p:cNvPr>
          <p:cNvSpPr>
            <a:spLocks noGrp="1"/>
          </p:cNvSpPr>
          <p:nvPr>
            <p:ph type="dt" sz="half" idx="10"/>
          </p:nvPr>
        </p:nvSpPr>
        <p:spPr/>
        <p:txBody>
          <a:bodyPr/>
          <a:lstStyle/>
          <a:p>
            <a:fld id="{BA2FBE4B-B7B5-4E19-A4F6-5A921A4399FC}" type="datetimeFigureOut">
              <a:rPr lang="en-CA" smtClean="0"/>
              <a:t>2019-05-13</a:t>
            </a:fld>
            <a:endParaRPr lang="en-CA" dirty="0"/>
          </a:p>
        </p:txBody>
      </p:sp>
      <p:sp>
        <p:nvSpPr>
          <p:cNvPr id="5" name="Footer Placeholder 4">
            <a:extLst>
              <a:ext uri="{FF2B5EF4-FFF2-40B4-BE49-F238E27FC236}">
                <a16:creationId xmlns:a16="http://schemas.microsoft.com/office/drawing/2014/main" id="{A4A6DB5A-0225-40CA-9158-A2D46F2E5B90}"/>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A7E78C10-AF91-419D-A3E4-8F1DB49C9489}"/>
              </a:ext>
            </a:extLst>
          </p:cNvPr>
          <p:cNvSpPr>
            <a:spLocks noGrp="1"/>
          </p:cNvSpPr>
          <p:nvPr>
            <p:ph type="sldNum" sz="quarter" idx="12"/>
          </p:nvPr>
        </p:nvSpPr>
        <p:spPr/>
        <p:txBody>
          <a:bodyPr/>
          <a:lstStyle/>
          <a:p>
            <a:fld id="{738AA9B4-4353-46D6-9E8B-D469531C13A0}" type="slidenum">
              <a:rPr lang="en-CA" smtClean="0"/>
              <a:t>‹#›</a:t>
            </a:fld>
            <a:endParaRPr lang="en-CA" dirty="0"/>
          </a:p>
        </p:txBody>
      </p:sp>
    </p:spTree>
    <p:extLst>
      <p:ext uri="{BB962C8B-B14F-4D97-AF65-F5344CB8AC3E}">
        <p14:creationId xmlns:p14="http://schemas.microsoft.com/office/powerpoint/2010/main" val="2764984690"/>
      </p:ext>
    </p:extLst>
  </p:cSld>
  <p:clrMapOvr>
    <a:masterClrMapping/>
  </p:clrMapOvr>
  <p:transition spd="slow">
    <p:strip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56802-1B00-4A6F-80E1-D58F0BA6540A}"/>
              </a:ext>
            </a:extLst>
          </p:cNvPr>
          <p:cNvSpPr>
            <a:spLocks noGrp="1"/>
          </p:cNvSpPr>
          <p:nvPr>
            <p:ph type="title"/>
          </p:nvPr>
        </p:nvSpPr>
        <p:spPr/>
        <p:txBody>
          <a:bodyPr/>
          <a:lstStyle>
            <a:lvl1pPr>
              <a:defRPr b="1">
                <a:solidFill>
                  <a:schemeClr val="bg1"/>
                </a:solidFill>
                <a:latin typeface="Century Gothic" panose="020B0502020202020204" pitchFamily="34" charset="0"/>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CC280B0-9242-497C-8B73-6197F386C27D}"/>
              </a:ext>
            </a:extLst>
          </p:cNvPr>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74F596-ECAE-4ECE-B6B9-AF046D87AEBE}"/>
              </a:ext>
            </a:extLst>
          </p:cNvPr>
          <p:cNvSpPr>
            <a:spLocks noGrp="1"/>
          </p:cNvSpPr>
          <p:nvPr>
            <p:ph type="dt" sz="half" idx="10"/>
          </p:nvPr>
        </p:nvSpPr>
        <p:spPr/>
        <p:txBody>
          <a:bodyPr/>
          <a:lstStyle/>
          <a:p>
            <a:fld id="{BA2FBE4B-B7B5-4E19-A4F6-5A921A4399FC}" type="datetimeFigureOut">
              <a:rPr lang="en-CA" smtClean="0"/>
              <a:t>2019-05-13</a:t>
            </a:fld>
            <a:endParaRPr lang="en-CA" dirty="0"/>
          </a:p>
        </p:txBody>
      </p:sp>
      <p:sp>
        <p:nvSpPr>
          <p:cNvPr id="5" name="Footer Placeholder 4">
            <a:extLst>
              <a:ext uri="{FF2B5EF4-FFF2-40B4-BE49-F238E27FC236}">
                <a16:creationId xmlns:a16="http://schemas.microsoft.com/office/drawing/2014/main" id="{AF202569-4975-481D-B7C9-232E5451928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EBB45D9-862F-4F0E-8207-9B4976EC131A}"/>
              </a:ext>
            </a:extLst>
          </p:cNvPr>
          <p:cNvSpPr>
            <a:spLocks noGrp="1"/>
          </p:cNvSpPr>
          <p:nvPr>
            <p:ph type="sldNum" sz="quarter" idx="12"/>
          </p:nvPr>
        </p:nvSpPr>
        <p:spPr/>
        <p:txBody>
          <a:bodyPr/>
          <a:lstStyle/>
          <a:p>
            <a:fld id="{738AA9B4-4353-46D6-9E8B-D469531C13A0}" type="slidenum">
              <a:rPr lang="en-CA" smtClean="0"/>
              <a:t>‹#›</a:t>
            </a:fld>
            <a:endParaRPr lang="en-CA" dirty="0"/>
          </a:p>
        </p:txBody>
      </p:sp>
    </p:spTree>
    <p:extLst>
      <p:ext uri="{BB962C8B-B14F-4D97-AF65-F5344CB8AC3E}">
        <p14:creationId xmlns:p14="http://schemas.microsoft.com/office/powerpoint/2010/main" val="1850539569"/>
      </p:ext>
    </p:extLst>
  </p:cSld>
  <p:clrMapOvr>
    <a:masterClrMapping/>
  </p:clrMapOvr>
  <p:transition spd="slow">
    <p:strip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p:cNvSpPr txBox="1"/>
          <p:nvPr userDrawn="1"/>
        </p:nvSpPr>
        <p:spPr>
          <a:xfrm>
            <a:off x="5334000" y="6374089"/>
            <a:ext cx="940579" cy="276999"/>
          </a:xfrm>
          <a:prstGeom prst="rect">
            <a:avLst/>
          </a:prstGeom>
          <a:noFill/>
        </p:spPr>
        <p:txBody>
          <a:bodyPr wrap="none" rtlCol="0">
            <a:spAutoFit/>
          </a:bodyPr>
          <a:lstStyle/>
          <a:p>
            <a:r>
              <a:rPr lang="en-CA" sz="1200" dirty="0">
                <a:solidFill>
                  <a:prstClr val="white"/>
                </a:solidFill>
              </a:rPr>
              <a:t>Confidential</a:t>
            </a:r>
          </a:p>
        </p:txBody>
      </p:sp>
    </p:spTree>
    <p:extLst>
      <p:ext uri="{BB962C8B-B14F-4D97-AF65-F5344CB8AC3E}">
        <p14:creationId xmlns:p14="http://schemas.microsoft.com/office/powerpoint/2010/main" val="37504303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13E7E-9533-4AA9-92FA-016DB77856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7DF8B88-F305-4B25-A998-DAF7F4F45E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0C1585F-B7C1-44B3-9A8E-94C023D72B47}"/>
              </a:ext>
            </a:extLst>
          </p:cNvPr>
          <p:cNvSpPr>
            <a:spLocks noGrp="1"/>
          </p:cNvSpPr>
          <p:nvPr>
            <p:ph type="dt" sz="half" idx="10"/>
          </p:nvPr>
        </p:nvSpPr>
        <p:spPr/>
        <p:txBody>
          <a:bodyPr/>
          <a:lstStyle/>
          <a:p>
            <a:fld id="{BA2FBE4B-B7B5-4E19-A4F6-5A921A4399FC}" type="datetimeFigureOut">
              <a:rPr lang="en-CA" smtClean="0"/>
              <a:t>2019-05-13</a:t>
            </a:fld>
            <a:endParaRPr lang="en-CA" dirty="0"/>
          </a:p>
        </p:txBody>
      </p:sp>
      <p:sp>
        <p:nvSpPr>
          <p:cNvPr id="5" name="Footer Placeholder 4">
            <a:extLst>
              <a:ext uri="{FF2B5EF4-FFF2-40B4-BE49-F238E27FC236}">
                <a16:creationId xmlns:a16="http://schemas.microsoft.com/office/drawing/2014/main" id="{EB4FF292-41DD-4EEE-9A61-4F15C33A1CE5}"/>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741497D3-8715-4515-8E27-F418E461980E}"/>
              </a:ext>
            </a:extLst>
          </p:cNvPr>
          <p:cNvSpPr>
            <a:spLocks noGrp="1"/>
          </p:cNvSpPr>
          <p:nvPr>
            <p:ph type="sldNum" sz="quarter" idx="12"/>
          </p:nvPr>
        </p:nvSpPr>
        <p:spPr/>
        <p:txBody>
          <a:bodyPr/>
          <a:lstStyle/>
          <a:p>
            <a:fld id="{738AA9B4-4353-46D6-9E8B-D469531C13A0}" type="slidenum">
              <a:rPr lang="en-CA" smtClean="0"/>
              <a:t>‹#›</a:t>
            </a:fld>
            <a:endParaRPr lang="en-CA" dirty="0"/>
          </a:p>
        </p:txBody>
      </p:sp>
    </p:spTree>
    <p:extLst>
      <p:ext uri="{BB962C8B-B14F-4D97-AF65-F5344CB8AC3E}">
        <p14:creationId xmlns:p14="http://schemas.microsoft.com/office/powerpoint/2010/main" val="149774867"/>
      </p:ext>
    </p:extLst>
  </p:cSld>
  <p:clrMapOvr>
    <a:masterClrMapping/>
  </p:clrMapOvr>
  <p:transition spd="slow">
    <p:strip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7BA87-904D-45AC-ACEC-D656EDF66B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016182E-47AA-4DC3-890B-58B761B93C0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D22FDFA-8ADF-4DA5-8E4C-2BDF0B9174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304D8E5-3423-4B42-9547-B49363C1E97B}"/>
              </a:ext>
            </a:extLst>
          </p:cNvPr>
          <p:cNvSpPr>
            <a:spLocks noGrp="1"/>
          </p:cNvSpPr>
          <p:nvPr>
            <p:ph type="dt" sz="half" idx="10"/>
          </p:nvPr>
        </p:nvSpPr>
        <p:spPr/>
        <p:txBody>
          <a:bodyPr/>
          <a:lstStyle/>
          <a:p>
            <a:fld id="{BA2FBE4B-B7B5-4E19-A4F6-5A921A4399FC}" type="datetimeFigureOut">
              <a:rPr lang="en-CA" smtClean="0"/>
              <a:t>2019-05-13</a:t>
            </a:fld>
            <a:endParaRPr lang="en-CA" dirty="0"/>
          </a:p>
        </p:txBody>
      </p:sp>
      <p:sp>
        <p:nvSpPr>
          <p:cNvPr id="6" name="Footer Placeholder 5">
            <a:extLst>
              <a:ext uri="{FF2B5EF4-FFF2-40B4-BE49-F238E27FC236}">
                <a16:creationId xmlns:a16="http://schemas.microsoft.com/office/drawing/2014/main" id="{E0191F17-13D5-4095-98D4-2DDB4681B4AC}"/>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11D0FEE-F0FE-4BF0-B149-1CDEBA5624E8}"/>
              </a:ext>
            </a:extLst>
          </p:cNvPr>
          <p:cNvSpPr>
            <a:spLocks noGrp="1"/>
          </p:cNvSpPr>
          <p:nvPr>
            <p:ph type="sldNum" sz="quarter" idx="12"/>
          </p:nvPr>
        </p:nvSpPr>
        <p:spPr/>
        <p:txBody>
          <a:bodyPr/>
          <a:lstStyle/>
          <a:p>
            <a:fld id="{738AA9B4-4353-46D6-9E8B-D469531C13A0}" type="slidenum">
              <a:rPr lang="en-CA" smtClean="0"/>
              <a:t>‹#›</a:t>
            </a:fld>
            <a:endParaRPr lang="en-CA" dirty="0"/>
          </a:p>
        </p:txBody>
      </p:sp>
    </p:spTree>
    <p:extLst>
      <p:ext uri="{BB962C8B-B14F-4D97-AF65-F5344CB8AC3E}">
        <p14:creationId xmlns:p14="http://schemas.microsoft.com/office/powerpoint/2010/main" val="65164687"/>
      </p:ext>
    </p:extLst>
  </p:cSld>
  <p:clrMapOvr>
    <a:masterClrMapping/>
  </p:clrMapOvr>
  <p:transition spd="slow">
    <p:strip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892AF-0887-44A2-BF0E-56E76766C7D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106B6E1-CE8A-4735-A0A5-4D1AF94EA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771DD9C-0C96-4877-9C6A-47658BE7C1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A23CD1A-D32B-4027-81B3-445D3FC27F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49064C-0C8A-49F8-A5FA-4C3797FB42C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8C593E71-AD30-454F-A24A-E50668A54106}"/>
              </a:ext>
            </a:extLst>
          </p:cNvPr>
          <p:cNvSpPr>
            <a:spLocks noGrp="1"/>
          </p:cNvSpPr>
          <p:nvPr>
            <p:ph type="dt" sz="half" idx="10"/>
          </p:nvPr>
        </p:nvSpPr>
        <p:spPr/>
        <p:txBody>
          <a:bodyPr/>
          <a:lstStyle/>
          <a:p>
            <a:fld id="{BA2FBE4B-B7B5-4E19-A4F6-5A921A4399FC}" type="datetimeFigureOut">
              <a:rPr lang="en-CA" smtClean="0"/>
              <a:t>2019-05-13</a:t>
            </a:fld>
            <a:endParaRPr lang="en-CA" dirty="0"/>
          </a:p>
        </p:txBody>
      </p:sp>
      <p:sp>
        <p:nvSpPr>
          <p:cNvPr id="8" name="Footer Placeholder 7">
            <a:extLst>
              <a:ext uri="{FF2B5EF4-FFF2-40B4-BE49-F238E27FC236}">
                <a16:creationId xmlns:a16="http://schemas.microsoft.com/office/drawing/2014/main" id="{80F1B028-4816-4B8B-B27E-C3996ED248A4}"/>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C85E6746-A696-41F6-91F0-7C30272E4828}"/>
              </a:ext>
            </a:extLst>
          </p:cNvPr>
          <p:cNvSpPr>
            <a:spLocks noGrp="1"/>
          </p:cNvSpPr>
          <p:nvPr>
            <p:ph type="sldNum" sz="quarter" idx="12"/>
          </p:nvPr>
        </p:nvSpPr>
        <p:spPr/>
        <p:txBody>
          <a:bodyPr/>
          <a:lstStyle/>
          <a:p>
            <a:fld id="{738AA9B4-4353-46D6-9E8B-D469531C13A0}" type="slidenum">
              <a:rPr lang="en-CA" smtClean="0"/>
              <a:t>‹#›</a:t>
            </a:fld>
            <a:endParaRPr lang="en-CA" dirty="0"/>
          </a:p>
        </p:txBody>
      </p:sp>
    </p:spTree>
    <p:extLst>
      <p:ext uri="{BB962C8B-B14F-4D97-AF65-F5344CB8AC3E}">
        <p14:creationId xmlns:p14="http://schemas.microsoft.com/office/powerpoint/2010/main" val="1236226207"/>
      </p:ext>
    </p:extLst>
  </p:cSld>
  <p:clrMapOvr>
    <a:masterClrMapping/>
  </p:clrMapOvr>
  <p:transition spd="slow">
    <p:strip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E8CBB-35FD-4E8A-98B6-A20A89A5359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A2748D5-5702-4566-8D92-172220ABCDCF}"/>
              </a:ext>
            </a:extLst>
          </p:cNvPr>
          <p:cNvSpPr>
            <a:spLocks noGrp="1"/>
          </p:cNvSpPr>
          <p:nvPr>
            <p:ph type="dt" sz="half" idx="10"/>
          </p:nvPr>
        </p:nvSpPr>
        <p:spPr/>
        <p:txBody>
          <a:bodyPr/>
          <a:lstStyle/>
          <a:p>
            <a:fld id="{BA2FBE4B-B7B5-4E19-A4F6-5A921A4399FC}" type="datetimeFigureOut">
              <a:rPr lang="en-CA" smtClean="0"/>
              <a:t>2019-05-13</a:t>
            </a:fld>
            <a:endParaRPr lang="en-CA" dirty="0"/>
          </a:p>
        </p:txBody>
      </p:sp>
      <p:sp>
        <p:nvSpPr>
          <p:cNvPr id="4" name="Footer Placeholder 3">
            <a:extLst>
              <a:ext uri="{FF2B5EF4-FFF2-40B4-BE49-F238E27FC236}">
                <a16:creationId xmlns:a16="http://schemas.microsoft.com/office/drawing/2014/main" id="{AA6FD0A0-F66A-4187-89FE-E815F33E7564}"/>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EA32EECE-BD4E-49EF-A66B-00B8624F3F36}"/>
              </a:ext>
            </a:extLst>
          </p:cNvPr>
          <p:cNvSpPr>
            <a:spLocks noGrp="1"/>
          </p:cNvSpPr>
          <p:nvPr>
            <p:ph type="sldNum" sz="quarter" idx="12"/>
          </p:nvPr>
        </p:nvSpPr>
        <p:spPr/>
        <p:txBody>
          <a:bodyPr/>
          <a:lstStyle/>
          <a:p>
            <a:fld id="{738AA9B4-4353-46D6-9E8B-D469531C13A0}" type="slidenum">
              <a:rPr lang="en-CA" smtClean="0"/>
              <a:t>‹#›</a:t>
            </a:fld>
            <a:endParaRPr lang="en-CA" dirty="0"/>
          </a:p>
        </p:txBody>
      </p:sp>
    </p:spTree>
    <p:extLst>
      <p:ext uri="{BB962C8B-B14F-4D97-AF65-F5344CB8AC3E}">
        <p14:creationId xmlns:p14="http://schemas.microsoft.com/office/powerpoint/2010/main" val="1069562971"/>
      </p:ext>
    </p:extLst>
  </p:cSld>
  <p:clrMapOvr>
    <a:masterClrMapping/>
  </p:clrMapOvr>
  <p:transition spd="slow">
    <p:strip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840E62-C834-4948-9A15-F5725E718206}"/>
              </a:ext>
            </a:extLst>
          </p:cNvPr>
          <p:cNvSpPr>
            <a:spLocks noGrp="1"/>
          </p:cNvSpPr>
          <p:nvPr>
            <p:ph type="dt" sz="half" idx="10"/>
          </p:nvPr>
        </p:nvSpPr>
        <p:spPr/>
        <p:txBody>
          <a:bodyPr/>
          <a:lstStyle/>
          <a:p>
            <a:fld id="{BA2FBE4B-B7B5-4E19-A4F6-5A921A4399FC}" type="datetimeFigureOut">
              <a:rPr lang="en-CA" smtClean="0"/>
              <a:t>2019-05-13</a:t>
            </a:fld>
            <a:endParaRPr lang="en-CA" dirty="0"/>
          </a:p>
        </p:txBody>
      </p:sp>
      <p:sp>
        <p:nvSpPr>
          <p:cNvPr id="3" name="Footer Placeholder 2">
            <a:extLst>
              <a:ext uri="{FF2B5EF4-FFF2-40B4-BE49-F238E27FC236}">
                <a16:creationId xmlns:a16="http://schemas.microsoft.com/office/drawing/2014/main" id="{EADE12E5-03DA-418A-83CE-BF6AC39AD023}"/>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1E4F6097-FBDE-4986-B23E-D7497D858538}"/>
              </a:ext>
            </a:extLst>
          </p:cNvPr>
          <p:cNvSpPr>
            <a:spLocks noGrp="1"/>
          </p:cNvSpPr>
          <p:nvPr>
            <p:ph type="sldNum" sz="quarter" idx="12"/>
          </p:nvPr>
        </p:nvSpPr>
        <p:spPr/>
        <p:txBody>
          <a:bodyPr/>
          <a:lstStyle/>
          <a:p>
            <a:fld id="{738AA9B4-4353-46D6-9E8B-D469531C13A0}" type="slidenum">
              <a:rPr lang="en-CA" smtClean="0"/>
              <a:t>‹#›</a:t>
            </a:fld>
            <a:endParaRPr lang="en-CA" dirty="0"/>
          </a:p>
        </p:txBody>
      </p:sp>
    </p:spTree>
    <p:extLst>
      <p:ext uri="{BB962C8B-B14F-4D97-AF65-F5344CB8AC3E}">
        <p14:creationId xmlns:p14="http://schemas.microsoft.com/office/powerpoint/2010/main" val="4251697466"/>
      </p:ext>
    </p:extLst>
  </p:cSld>
  <p:clrMapOvr>
    <a:masterClrMapping/>
  </p:clrMapOvr>
  <p:transition spd="slow">
    <p:strip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DD46-71DA-405E-81BC-DEE5071D0B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6E0C3EE-2589-44ED-9A1C-B746E18F0A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6E40022-19B8-4794-9848-F8D6A49B61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C135AF-694B-4060-A254-19EDF44A04E6}"/>
              </a:ext>
            </a:extLst>
          </p:cNvPr>
          <p:cNvSpPr>
            <a:spLocks noGrp="1"/>
          </p:cNvSpPr>
          <p:nvPr>
            <p:ph type="dt" sz="half" idx="10"/>
          </p:nvPr>
        </p:nvSpPr>
        <p:spPr/>
        <p:txBody>
          <a:bodyPr/>
          <a:lstStyle/>
          <a:p>
            <a:fld id="{BA2FBE4B-B7B5-4E19-A4F6-5A921A4399FC}" type="datetimeFigureOut">
              <a:rPr lang="en-CA" smtClean="0"/>
              <a:t>2019-05-13</a:t>
            </a:fld>
            <a:endParaRPr lang="en-CA" dirty="0"/>
          </a:p>
        </p:txBody>
      </p:sp>
      <p:sp>
        <p:nvSpPr>
          <p:cNvPr id="6" name="Footer Placeholder 5">
            <a:extLst>
              <a:ext uri="{FF2B5EF4-FFF2-40B4-BE49-F238E27FC236}">
                <a16:creationId xmlns:a16="http://schemas.microsoft.com/office/drawing/2014/main" id="{5800E325-0E5C-4E8B-AD15-0CB4CAC99243}"/>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6459724C-47F5-4659-A937-E0F3F79B3B26}"/>
              </a:ext>
            </a:extLst>
          </p:cNvPr>
          <p:cNvSpPr>
            <a:spLocks noGrp="1"/>
          </p:cNvSpPr>
          <p:nvPr>
            <p:ph type="sldNum" sz="quarter" idx="12"/>
          </p:nvPr>
        </p:nvSpPr>
        <p:spPr/>
        <p:txBody>
          <a:bodyPr/>
          <a:lstStyle/>
          <a:p>
            <a:fld id="{738AA9B4-4353-46D6-9E8B-D469531C13A0}" type="slidenum">
              <a:rPr lang="en-CA" smtClean="0"/>
              <a:t>‹#›</a:t>
            </a:fld>
            <a:endParaRPr lang="en-CA" dirty="0"/>
          </a:p>
        </p:txBody>
      </p:sp>
    </p:spTree>
    <p:extLst>
      <p:ext uri="{BB962C8B-B14F-4D97-AF65-F5344CB8AC3E}">
        <p14:creationId xmlns:p14="http://schemas.microsoft.com/office/powerpoint/2010/main" val="4049653614"/>
      </p:ext>
    </p:extLst>
  </p:cSld>
  <p:clrMapOvr>
    <a:masterClrMapping/>
  </p:clrMapOvr>
  <p:transition spd="slow">
    <p:strip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1AE8-13D0-455B-989F-FB25E4820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B9BE935-1C3B-4A8F-A37D-D23CD67045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6F2F2E55-CBBC-448B-B7F4-93E0424244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072C79-45E0-4666-B6D9-E78A1A2771B9}"/>
              </a:ext>
            </a:extLst>
          </p:cNvPr>
          <p:cNvSpPr>
            <a:spLocks noGrp="1"/>
          </p:cNvSpPr>
          <p:nvPr>
            <p:ph type="dt" sz="half" idx="10"/>
          </p:nvPr>
        </p:nvSpPr>
        <p:spPr/>
        <p:txBody>
          <a:bodyPr/>
          <a:lstStyle/>
          <a:p>
            <a:fld id="{BA2FBE4B-B7B5-4E19-A4F6-5A921A4399FC}" type="datetimeFigureOut">
              <a:rPr lang="en-CA" smtClean="0"/>
              <a:t>2019-05-13</a:t>
            </a:fld>
            <a:endParaRPr lang="en-CA" dirty="0"/>
          </a:p>
        </p:txBody>
      </p:sp>
      <p:sp>
        <p:nvSpPr>
          <p:cNvPr id="6" name="Footer Placeholder 5">
            <a:extLst>
              <a:ext uri="{FF2B5EF4-FFF2-40B4-BE49-F238E27FC236}">
                <a16:creationId xmlns:a16="http://schemas.microsoft.com/office/drawing/2014/main" id="{53F29CF4-9F88-4DA1-9C2C-A71B382E863B}"/>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8044B2F0-0626-4676-8097-9B7290114076}"/>
              </a:ext>
            </a:extLst>
          </p:cNvPr>
          <p:cNvSpPr>
            <a:spLocks noGrp="1"/>
          </p:cNvSpPr>
          <p:nvPr>
            <p:ph type="sldNum" sz="quarter" idx="12"/>
          </p:nvPr>
        </p:nvSpPr>
        <p:spPr/>
        <p:txBody>
          <a:bodyPr/>
          <a:lstStyle/>
          <a:p>
            <a:fld id="{738AA9B4-4353-46D6-9E8B-D469531C13A0}" type="slidenum">
              <a:rPr lang="en-CA" smtClean="0"/>
              <a:t>‹#›</a:t>
            </a:fld>
            <a:endParaRPr lang="en-CA" dirty="0"/>
          </a:p>
        </p:txBody>
      </p:sp>
    </p:spTree>
    <p:extLst>
      <p:ext uri="{BB962C8B-B14F-4D97-AF65-F5344CB8AC3E}">
        <p14:creationId xmlns:p14="http://schemas.microsoft.com/office/powerpoint/2010/main" val="2793550877"/>
      </p:ext>
    </p:extLst>
  </p:cSld>
  <p:clrMapOvr>
    <a:masterClrMapping/>
  </p:clrMapOvr>
  <p:transition spd="slow">
    <p:strip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A3071-A182-4020-A334-F137BE792C7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3F67803-1AFD-491C-8C11-23677F32AB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6E4B618-29D7-4750-9349-9EA28D37B392}"/>
              </a:ext>
            </a:extLst>
          </p:cNvPr>
          <p:cNvSpPr>
            <a:spLocks noGrp="1"/>
          </p:cNvSpPr>
          <p:nvPr>
            <p:ph type="dt" sz="half" idx="10"/>
          </p:nvPr>
        </p:nvSpPr>
        <p:spPr/>
        <p:txBody>
          <a:bodyPr/>
          <a:lstStyle/>
          <a:p>
            <a:fld id="{BA2FBE4B-B7B5-4E19-A4F6-5A921A4399FC}" type="datetimeFigureOut">
              <a:rPr lang="en-CA" smtClean="0"/>
              <a:t>2019-05-13</a:t>
            </a:fld>
            <a:endParaRPr lang="en-CA" dirty="0"/>
          </a:p>
        </p:txBody>
      </p:sp>
      <p:sp>
        <p:nvSpPr>
          <p:cNvPr id="5" name="Footer Placeholder 4">
            <a:extLst>
              <a:ext uri="{FF2B5EF4-FFF2-40B4-BE49-F238E27FC236}">
                <a16:creationId xmlns:a16="http://schemas.microsoft.com/office/drawing/2014/main" id="{FFB37071-6C84-4379-B30D-67408A8772CA}"/>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837A52F6-8593-43C0-99DF-A94BD76D37EB}"/>
              </a:ext>
            </a:extLst>
          </p:cNvPr>
          <p:cNvSpPr>
            <a:spLocks noGrp="1"/>
          </p:cNvSpPr>
          <p:nvPr>
            <p:ph type="sldNum" sz="quarter" idx="12"/>
          </p:nvPr>
        </p:nvSpPr>
        <p:spPr/>
        <p:txBody>
          <a:bodyPr/>
          <a:lstStyle/>
          <a:p>
            <a:fld id="{738AA9B4-4353-46D6-9E8B-D469531C13A0}" type="slidenum">
              <a:rPr lang="en-CA" smtClean="0"/>
              <a:t>‹#›</a:t>
            </a:fld>
            <a:endParaRPr lang="en-CA" dirty="0"/>
          </a:p>
        </p:txBody>
      </p:sp>
    </p:spTree>
    <p:extLst>
      <p:ext uri="{BB962C8B-B14F-4D97-AF65-F5344CB8AC3E}">
        <p14:creationId xmlns:p14="http://schemas.microsoft.com/office/powerpoint/2010/main" val="1911571804"/>
      </p:ext>
    </p:extLst>
  </p:cSld>
  <p:clrMapOvr>
    <a:masterClrMapping/>
  </p:clrMapOvr>
  <p:transition spd="slow">
    <p:strip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5AE55A-9E03-4B85-9617-DA04E238C5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DF6E64B-794E-40B2-A377-4819F2673A3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A4808FB-0E18-4E34-98E1-71662901E4DF}"/>
              </a:ext>
            </a:extLst>
          </p:cNvPr>
          <p:cNvSpPr>
            <a:spLocks noGrp="1"/>
          </p:cNvSpPr>
          <p:nvPr>
            <p:ph type="dt" sz="half" idx="10"/>
          </p:nvPr>
        </p:nvSpPr>
        <p:spPr/>
        <p:txBody>
          <a:bodyPr/>
          <a:lstStyle/>
          <a:p>
            <a:fld id="{BA2FBE4B-B7B5-4E19-A4F6-5A921A4399FC}" type="datetimeFigureOut">
              <a:rPr lang="en-CA" smtClean="0"/>
              <a:t>2019-05-13</a:t>
            </a:fld>
            <a:endParaRPr lang="en-CA" dirty="0"/>
          </a:p>
        </p:txBody>
      </p:sp>
      <p:sp>
        <p:nvSpPr>
          <p:cNvPr id="5" name="Footer Placeholder 4">
            <a:extLst>
              <a:ext uri="{FF2B5EF4-FFF2-40B4-BE49-F238E27FC236}">
                <a16:creationId xmlns:a16="http://schemas.microsoft.com/office/drawing/2014/main" id="{7EFAC1C5-72D7-49B8-A8C0-EA2C426883E6}"/>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970AEFA3-DFB9-4BC1-91D0-8CBF38653D34}"/>
              </a:ext>
            </a:extLst>
          </p:cNvPr>
          <p:cNvSpPr>
            <a:spLocks noGrp="1"/>
          </p:cNvSpPr>
          <p:nvPr>
            <p:ph type="sldNum" sz="quarter" idx="12"/>
          </p:nvPr>
        </p:nvSpPr>
        <p:spPr/>
        <p:txBody>
          <a:bodyPr/>
          <a:lstStyle/>
          <a:p>
            <a:fld id="{738AA9B4-4353-46D6-9E8B-D469531C13A0}" type="slidenum">
              <a:rPr lang="en-CA" smtClean="0"/>
              <a:t>‹#›</a:t>
            </a:fld>
            <a:endParaRPr lang="en-CA" dirty="0"/>
          </a:p>
        </p:txBody>
      </p:sp>
    </p:spTree>
    <p:extLst>
      <p:ext uri="{BB962C8B-B14F-4D97-AF65-F5344CB8AC3E}">
        <p14:creationId xmlns:p14="http://schemas.microsoft.com/office/powerpoint/2010/main" val="535307015"/>
      </p:ext>
    </p:extLst>
  </p:cSld>
  <p:clrMapOvr>
    <a:masterClrMapping/>
  </p:clrMapOvr>
  <p:transition spd="slow">
    <p:strip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6"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9753267"/>
      </p:ext>
    </p:extLst>
  </p:cSld>
  <p:clrMapOvr>
    <a:masterClrMapping/>
  </p:clrMapOvr>
  <p:transition spd="slow">
    <p:strip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297250"/>
            <a:ext cx="12192001" cy="3657600"/>
          </a:xfrm>
          <a:prstGeom prst="rect">
            <a:avLst/>
          </a:prstGeom>
        </p:spPr>
      </p:pic>
      <p:sp>
        <p:nvSpPr>
          <p:cNvPr id="8" name="Title 1"/>
          <p:cNvSpPr>
            <a:spLocks noGrp="1"/>
          </p:cNvSpPr>
          <p:nvPr>
            <p:ph type="ctrTitle"/>
          </p:nvPr>
        </p:nvSpPr>
        <p:spPr>
          <a:xfrm>
            <a:off x="2997199" y="2117047"/>
            <a:ext cx="6197600" cy="1470025"/>
          </a:xfrm>
        </p:spPr>
        <p:txBody>
          <a:bodyPr>
            <a:noAutofit/>
          </a:bodyPr>
          <a:lstStyle>
            <a:lvl1pPr algn="ctr">
              <a:defRPr sz="5000">
                <a:solidFill>
                  <a:schemeClr val="bg1"/>
                </a:solidFill>
              </a:defRPr>
            </a:lvl1pPr>
          </a:lstStyle>
          <a:p>
            <a:r>
              <a:rPr lang="en-US"/>
              <a:t>Click to edit Master title style</a:t>
            </a:r>
            <a:endParaRPr lang="en-CA"/>
          </a:p>
        </p:txBody>
      </p:sp>
      <p:sp>
        <p:nvSpPr>
          <p:cNvPr id="9" name="Subtitle 2"/>
          <p:cNvSpPr>
            <a:spLocks noGrp="1"/>
          </p:cNvSpPr>
          <p:nvPr>
            <p:ph type="subTitle" idx="1"/>
          </p:nvPr>
        </p:nvSpPr>
        <p:spPr>
          <a:xfrm>
            <a:off x="2997199" y="3641046"/>
            <a:ext cx="6197600" cy="766763"/>
          </a:xfrm>
        </p:spPr>
        <p:txBody>
          <a:bodyPr>
            <a:no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65278" y="6132370"/>
            <a:ext cx="2159296" cy="611051"/>
          </a:xfrm>
          <a:prstGeom prst="rect">
            <a:avLst/>
          </a:prstGeom>
        </p:spPr>
      </p:pic>
    </p:spTree>
    <p:extLst>
      <p:ext uri="{BB962C8B-B14F-4D97-AF65-F5344CB8AC3E}">
        <p14:creationId xmlns:p14="http://schemas.microsoft.com/office/powerpoint/2010/main" val="19473540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userDrawn="1"/>
        </p:nvSpPr>
        <p:spPr>
          <a:xfrm>
            <a:off x="0" y="1170111"/>
            <a:ext cx="12192000" cy="2596242"/>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61472" y="1496679"/>
            <a:ext cx="6197600" cy="1470025"/>
          </a:xfrm>
        </p:spPr>
        <p:txBody>
          <a:bodyPr>
            <a:noAutofit/>
          </a:bodyPr>
          <a:lstStyle>
            <a:lvl1pPr>
              <a:defRPr sz="5000">
                <a:solidFill>
                  <a:schemeClr val="bg1"/>
                </a:solidFill>
              </a:defRPr>
            </a:lvl1pPr>
          </a:lstStyle>
          <a:p>
            <a:r>
              <a:rPr lang="en-US"/>
              <a:t>Click to edit Master title style</a:t>
            </a:r>
            <a:endParaRPr lang="en-CA"/>
          </a:p>
        </p:txBody>
      </p:sp>
      <p:sp>
        <p:nvSpPr>
          <p:cNvPr id="3" name="Subtitle 2"/>
          <p:cNvSpPr>
            <a:spLocks noGrp="1"/>
          </p:cNvSpPr>
          <p:nvPr>
            <p:ph type="subTitle" idx="1"/>
          </p:nvPr>
        </p:nvSpPr>
        <p:spPr>
          <a:xfrm>
            <a:off x="561472" y="3081061"/>
            <a:ext cx="6197600" cy="766763"/>
          </a:xfrm>
        </p:spPr>
        <p:txBody>
          <a:bodyPr>
            <a:no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40564" y="6120714"/>
            <a:ext cx="2200485" cy="622707"/>
          </a:xfrm>
          <a:prstGeom prst="rect">
            <a:avLst/>
          </a:prstGeom>
        </p:spPr>
      </p:pic>
    </p:spTree>
    <p:extLst>
      <p:ext uri="{BB962C8B-B14F-4D97-AF65-F5344CB8AC3E}">
        <p14:creationId xmlns:p14="http://schemas.microsoft.com/office/powerpoint/2010/main" val="484086046"/>
      </p:ext>
    </p:extLst>
  </p:cSld>
  <p:clrMapOvr>
    <a:masterClrMapping/>
  </p:clrMapOvr>
  <p:transition spd="slow">
    <p:strip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4695188"/>
      </p:ext>
    </p:extLst>
  </p:cSld>
  <p:clrMapOvr>
    <a:masterClrMapping/>
  </p:clrMapOvr>
  <p:transition spd="slow">
    <p:strip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297250"/>
            <a:ext cx="12192001" cy="3657600"/>
          </a:xfrm>
          <a:prstGeom prst="rect">
            <a:avLst/>
          </a:prstGeom>
        </p:spPr>
      </p:pic>
      <p:sp>
        <p:nvSpPr>
          <p:cNvPr id="8" name="Title 1"/>
          <p:cNvSpPr>
            <a:spLocks noGrp="1"/>
          </p:cNvSpPr>
          <p:nvPr>
            <p:ph type="ctrTitle"/>
          </p:nvPr>
        </p:nvSpPr>
        <p:spPr>
          <a:xfrm>
            <a:off x="2997199" y="2117047"/>
            <a:ext cx="6197600" cy="1470025"/>
          </a:xfrm>
        </p:spPr>
        <p:txBody>
          <a:bodyPr>
            <a:noAutofit/>
          </a:bodyPr>
          <a:lstStyle>
            <a:lvl1pPr algn="ctr">
              <a:defRPr sz="5000">
                <a:solidFill>
                  <a:schemeClr val="bg1"/>
                </a:solidFill>
              </a:defRPr>
            </a:lvl1pPr>
          </a:lstStyle>
          <a:p>
            <a:r>
              <a:rPr lang="en-US"/>
              <a:t>Click to edit Master title style</a:t>
            </a:r>
            <a:endParaRPr lang="en-CA"/>
          </a:p>
        </p:txBody>
      </p:sp>
      <p:sp>
        <p:nvSpPr>
          <p:cNvPr id="9" name="Subtitle 2"/>
          <p:cNvSpPr>
            <a:spLocks noGrp="1"/>
          </p:cNvSpPr>
          <p:nvPr>
            <p:ph type="subTitle" idx="1"/>
          </p:nvPr>
        </p:nvSpPr>
        <p:spPr>
          <a:xfrm>
            <a:off x="2997199" y="3641046"/>
            <a:ext cx="6197600" cy="766763"/>
          </a:xfrm>
        </p:spPr>
        <p:txBody>
          <a:bodyPr>
            <a:no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65278" y="6132370"/>
            <a:ext cx="2159296" cy="611051"/>
          </a:xfrm>
          <a:prstGeom prst="rect">
            <a:avLst/>
          </a:prstGeom>
        </p:spPr>
      </p:pic>
      <p:sp>
        <p:nvSpPr>
          <p:cNvPr id="7" name="TextBox 6"/>
          <p:cNvSpPr txBox="1"/>
          <p:nvPr userDrawn="1"/>
        </p:nvSpPr>
        <p:spPr>
          <a:xfrm>
            <a:off x="5625710" y="6308196"/>
            <a:ext cx="940579" cy="276999"/>
          </a:xfrm>
          <a:prstGeom prst="rect">
            <a:avLst/>
          </a:prstGeom>
          <a:noFill/>
        </p:spPr>
        <p:txBody>
          <a:bodyPr wrap="none" rtlCol="0">
            <a:spAutoFit/>
          </a:bodyPr>
          <a:lstStyle/>
          <a:p>
            <a:r>
              <a:rPr lang="en-CA" sz="1200" dirty="0"/>
              <a:t>Confidential</a:t>
            </a:r>
          </a:p>
        </p:txBody>
      </p:sp>
    </p:spTree>
    <p:extLst>
      <p:ext uri="{BB962C8B-B14F-4D97-AF65-F5344CB8AC3E}">
        <p14:creationId xmlns:p14="http://schemas.microsoft.com/office/powerpoint/2010/main" val="2370308559"/>
      </p:ext>
    </p:extLst>
  </p:cSld>
  <p:clrMapOvr>
    <a:masterClrMapping/>
  </p:clrMapOvr>
  <p:transition spd="slow">
    <p:strip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6"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500271"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11" name="Straight Connector 10"/>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8" name="Rectangle 7"/>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6403172"/>
      </p:ext>
    </p:extLst>
  </p:cSld>
  <p:clrMapOvr>
    <a:masterClrMapping/>
  </p:clrMapOvr>
  <p:transition spd="slow">
    <p:strip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Picture Placeholder 8"/>
          <p:cNvSpPr>
            <a:spLocks noGrp="1"/>
          </p:cNvSpPr>
          <p:nvPr>
            <p:ph type="pic" sz="quarter" idx="14" hasCustomPrompt="1"/>
          </p:nvPr>
        </p:nvSpPr>
        <p:spPr>
          <a:xfrm>
            <a:off x="534738" y="1909763"/>
            <a:ext cx="2646536" cy="3316259"/>
          </a:xfrm>
          <a:prstGeom prst="rect">
            <a:avLst/>
          </a:prstGeom>
          <a:solidFill>
            <a:schemeClr val="tx1"/>
          </a:solidFill>
        </p:spPr>
        <p:txBody>
          <a:bodyPr anchor="ctr"/>
          <a:lstStyle>
            <a:lvl1pPr marL="0" indent="0" algn="ctr" rtl="0">
              <a:lnSpc>
                <a:spcPct val="100000"/>
              </a:lnSpc>
              <a:buNone/>
              <a:defRPr sz="1200">
                <a:solidFill>
                  <a:schemeClr val="bg1"/>
                </a:solidFill>
                <a:latin typeface="Century Gothic" panose="020B0502020202020204" pitchFamily="34" charset="0"/>
              </a:defRPr>
            </a:lvl1pPr>
          </a:lstStyle>
          <a:p>
            <a:r>
              <a:rPr lang="en-US" dirty="0"/>
              <a:t>Picture</a:t>
            </a:r>
          </a:p>
        </p:txBody>
      </p:sp>
      <p:sp>
        <p:nvSpPr>
          <p:cNvPr id="7"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8" name="TextBox 7"/>
          <p:cNvSpPr txBox="1"/>
          <p:nvPr userDrawn="1"/>
        </p:nvSpPr>
        <p:spPr>
          <a:xfrm>
            <a:off x="500271"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9" name="Straight Connector 8"/>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18" name="Content Placeholder 17"/>
          <p:cNvSpPr>
            <a:spLocks noGrp="1"/>
          </p:cNvSpPr>
          <p:nvPr>
            <p:ph sz="quarter" idx="21"/>
          </p:nvPr>
        </p:nvSpPr>
        <p:spPr>
          <a:xfrm>
            <a:off x="3365221" y="1909763"/>
            <a:ext cx="2642616" cy="3316482"/>
          </a:xfrm>
          <a:solidFill>
            <a:srgbClr val="E23A29"/>
          </a:solidFill>
        </p:spPr>
        <p:txBody>
          <a:bodyPr>
            <a:normAutofit/>
          </a:bodyPr>
          <a:lstStyle>
            <a:lvl1pPr marL="0" indent="0" algn="ctr">
              <a:buNone/>
              <a:defRPr sz="2000">
                <a:solidFill>
                  <a:schemeClr val="bg1"/>
                </a:solidFill>
              </a:defRPr>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Edit Master text styles</a:t>
            </a:r>
          </a:p>
        </p:txBody>
      </p:sp>
      <p:sp>
        <p:nvSpPr>
          <p:cNvPr id="19" name="Content Placeholder 17"/>
          <p:cNvSpPr>
            <a:spLocks noGrp="1"/>
          </p:cNvSpPr>
          <p:nvPr>
            <p:ph sz="quarter" idx="22"/>
          </p:nvPr>
        </p:nvSpPr>
        <p:spPr>
          <a:xfrm>
            <a:off x="6191784" y="1909763"/>
            <a:ext cx="2642616" cy="3316482"/>
          </a:xfrm>
          <a:solidFill>
            <a:srgbClr val="41D0E2"/>
          </a:solidFill>
        </p:spPr>
        <p:txBody>
          <a:bodyPr>
            <a:normAutofit/>
          </a:bodyPr>
          <a:lstStyle>
            <a:lvl1pPr marL="0" indent="0" algn="ctr">
              <a:buNone/>
              <a:defRPr sz="2000">
                <a:solidFill>
                  <a:schemeClr val="bg1"/>
                </a:solidFill>
              </a:defRPr>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Edit Master text styles</a:t>
            </a:r>
          </a:p>
        </p:txBody>
      </p:sp>
      <p:sp>
        <p:nvSpPr>
          <p:cNvPr id="20" name="Content Placeholder 17"/>
          <p:cNvSpPr>
            <a:spLocks noGrp="1"/>
          </p:cNvSpPr>
          <p:nvPr>
            <p:ph sz="quarter" idx="23"/>
          </p:nvPr>
        </p:nvSpPr>
        <p:spPr>
          <a:xfrm>
            <a:off x="9018347" y="1909763"/>
            <a:ext cx="2642616" cy="3316482"/>
          </a:xfrm>
          <a:solidFill>
            <a:schemeClr val="tx1">
              <a:lumMod val="75000"/>
              <a:lumOff val="25000"/>
            </a:schemeClr>
          </a:solidFill>
        </p:spPr>
        <p:txBody>
          <a:bodyPr>
            <a:normAutofit/>
          </a:bodyPr>
          <a:lstStyle>
            <a:lvl1pPr marL="0" indent="0" algn="ctr">
              <a:buNone/>
              <a:defRPr sz="2000">
                <a:solidFill>
                  <a:schemeClr val="bg1"/>
                </a:solidFill>
              </a:defRPr>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Edit Master text styles</a:t>
            </a:r>
          </a:p>
        </p:txBody>
      </p:sp>
      <p:sp>
        <p:nvSpPr>
          <p:cNvPr id="11" name="Rectangle 10"/>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8638230"/>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6"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15" name="Text Placeholder 13"/>
          <p:cNvSpPr>
            <a:spLocks noGrp="1"/>
          </p:cNvSpPr>
          <p:nvPr>
            <p:ph type="body" sz="quarter" idx="47"/>
          </p:nvPr>
        </p:nvSpPr>
        <p:spPr>
          <a:xfrm>
            <a:off x="3584682" y="2075322"/>
            <a:ext cx="4626406" cy="537633"/>
          </a:xfrm>
          <a:prstGeom prst="rect">
            <a:avLst/>
          </a:prstGeom>
        </p:spPr>
        <p:txBody>
          <a:bodyPr anchor="ctr">
            <a:normAutofit/>
          </a:bodyPr>
          <a:lstStyle>
            <a:lvl1pPr marL="0" indent="0">
              <a:buFontTx/>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16" name="Text Placeholder 13"/>
          <p:cNvSpPr>
            <a:spLocks noGrp="1"/>
          </p:cNvSpPr>
          <p:nvPr>
            <p:ph type="body" sz="quarter" idx="48"/>
          </p:nvPr>
        </p:nvSpPr>
        <p:spPr>
          <a:xfrm>
            <a:off x="3584682" y="2794252"/>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18" name="Text Placeholder 13"/>
          <p:cNvSpPr>
            <a:spLocks noGrp="1"/>
          </p:cNvSpPr>
          <p:nvPr>
            <p:ph type="body" sz="quarter" idx="50"/>
          </p:nvPr>
        </p:nvSpPr>
        <p:spPr>
          <a:xfrm>
            <a:off x="3584682" y="4361323"/>
            <a:ext cx="4626406" cy="537633"/>
          </a:xfrm>
          <a:prstGeom prst="rect">
            <a:avLst/>
          </a:prstGeom>
        </p:spPr>
        <p:txBody>
          <a:bodyPr anchor="ctr">
            <a:normAutofit/>
          </a:bodyPr>
          <a:lstStyle>
            <a:lvl1pPr marL="0" indent="0">
              <a:buFontTx/>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19" name="Text Placeholder 13"/>
          <p:cNvSpPr>
            <a:spLocks noGrp="1"/>
          </p:cNvSpPr>
          <p:nvPr>
            <p:ph type="body" sz="quarter" idx="51"/>
          </p:nvPr>
        </p:nvSpPr>
        <p:spPr>
          <a:xfrm>
            <a:off x="3584682" y="5080253"/>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5" name="Picture Placeholder 8"/>
          <p:cNvSpPr>
            <a:spLocks noGrp="1"/>
          </p:cNvSpPr>
          <p:nvPr>
            <p:ph type="pic" sz="quarter" idx="15" hasCustomPrompt="1"/>
          </p:nvPr>
        </p:nvSpPr>
        <p:spPr>
          <a:xfrm>
            <a:off x="1088071" y="1843866"/>
            <a:ext cx="1699953" cy="1699953"/>
          </a:xfrm>
          <a:prstGeom prst="ellipse">
            <a:avLst/>
          </a:prstGeom>
          <a:solidFill>
            <a:srgbClr val="E23A29"/>
          </a:solidFill>
        </p:spPr>
        <p:txBody>
          <a:bodyPr anchor="ctr"/>
          <a:lstStyle>
            <a:lvl1pPr marL="0" indent="0" algn="ctr">
              <a:lnSpc>
                <a:spcPct val="100000"/>
              </a:lnSpc>
              <a:buNone/>
              <a:defRPr sz="1200">
                <a:solidFill>
                  <a:schemeClr val="bg1"/>
                </a:solidFill>
                <a:latin typeface="Century Gothic" panose="020B0502020202020204" pitchFamily="34" charset="0"/>
                <a:cs typeface="Lato" panose="020F0502020204030203" pitchFamily="34" charset="0"/>
              </a:defRPr>
            </a:lvl1pPr>
          </a:lstStyle>
          <a:p>
            <a:r>
              <a:rPr lang="en-US" dirty="0"/>
              <a:t>Picture</a:t>
            </a:r>
          </a:p>
        </p:txBody>
      </p:sp>
      <p:sp>
        <p:nvSpPr>
          <p:cNvPr id="36" name="Picture Placeholder 8"/>
          <p:cNvSpPr>
            <a:spLocks noGrp="1"/>
          </p:cNvSpPr>
          <p:nvPr>
            <p:ph type="pic" sz="quarter" idx="52" hasCustomPrompt="1"/>
          </p:nvPr>
        </p:nvSpPr>
        <p:spPr>
          <a:xfrm>
            <a:off x="1088071" y="4092544"/>
            <a:ext cx="1699953" cy="1699953"/>
          </a:xfrm>
          <a:prstGeom prst="ellipse">
            <a:avLst/>
          </a:prstGeom>
          <a:solidFill>
            <a:srgbClr val="E23A29"/>
          </a:solidFill>
        </p:spPr>
        <p:txBody>
          <a:bodyPr anchor="ctr"/>
          <a:lstStyle>
            <a:lvl1pPr marL="0" indent="0" algn="ctr">
              <a:lnSpc>
                <a:spcPct val="100000"/>
              </a:lnSpc>
              <a:buNone/>
              <a:defRPr sz="1200">
                <a:solidFill>
                  <a:schemeClr val="bg1"/>
                </a:solidFill>
                <a:latin typeface="Century Gothic" panose="020B0502020202020204" pitchFamily="34" charset="0"/>
                <a:cs typeface="Lato" panose="020F0502020204030203" pitchFamily="34" charset="0"/>
              </a:defRPr>
            </a:lvl1pPr>
          </a:lstStyle>
          <a:p>
            <a:r>
              <a:rPr lang="en-US" dirty="0"/>
              <a:t>Picture</a:t>
            </a:r>
          </a:p>
        </p:txBody>
      </p:sp>
      <p:sp>
        <p:nvSpPr>
          <p:cNvPr id="37" name="TextBox 36"/>
          <p:cNvSpPr txBox="1"/>
          <p:nvPr userDrawn="1"/>
        </p:nvSpPr>
        <p:spPr>
          <a:xfrm>
            <a:off x="500271"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38" name="Straight Connector 37"/>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13" name="Rectangle 12"/>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34941685"/>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25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 calcmode="lin" valueType="num">
                                      <p:cBhvr>
                                        <p:cTn id="9" dur="500" fill="hold"/>
                                        <p:tgtEl>
                                          <p:spTgt spid="35"/>
                                        </p:tgtEl>
                                        <p:attrNameLst>
                                          <p:attrName>style.rotation</p:attrName>
                                        </p:attrNameLst>
                                      </p:cBhvr>
                                      <p:tavLst>
                                        <p:tav tm="0">
                                          <p:val>
                                            <p:fltVal val="360"/>
                                          </p:val>
                                        </p:tav>
                                        <p:tav tm="100000">
                                          <p:val>
                                            <p:fltVal val="0"/>
                                          </p:val>
                                        </p:tav>
                                      </p:tavLst>
                                    </p:anim>
                                    <p:animEffect transition="in" filter="fade">
                                      <p:cBhvr>
                                        <p:cTn id="10" dur="500"/>
                                        <p:tgtEl>
                                          <p:spTgt spid="35"/>
                                        </p:tgtEl>
                                      </p:cBhvr>
                                    </p:animEffect>
                                  </p:childTnLst>
                                </p:cTn>
                              </p:par>
                            </p:childTnLst>
                          </p:cTn>
                        </p:par>
                        <p:par>
                          <p:cTn id="11" fill="hold">
                            <p:stCondLst>
                              <p:cond delay="750"/>
                            </p:stCondLst>
                            <p:childTnLst>
                              <p:par>
                                <p:cTn id="12" presetID="49" presetClass="entr" presetSubtype="0" decel="100000" fill="hold" grpId="0" nodeType="afterEffect">
                                  <p:stCondLst>
                                    <p:cond delay="25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 calcmode="lin" valueType="num">
                                      <p:cBhvr>
                                        <p:cTn id="16" dur="500" fill="hold"/>
                                        <p:tgtEl>
                                          <p:spTgt spid="36"/>
                                        </p:tgtEl>
                                        <p:attrNameLst>
                                          <p:attrName>style.rotation</p:attrName>
                                        </p:attrNameLst>
                                      </p:cBhvr>
                                      <p:tavLst>
                                        <p:tav tm="0">
                                          <p:val>
                                            <p:fltVal val="360"/>
                                          </p:val>
                                        </p:tav>
                                        <p:tav tm="100000">
                                          <p:val>
                                            <p:fltVal val="0"/>
                                          </p:val>
                                        </p:tav>
                                      </p:tavLst>
                                    </p:anim>
                                    <p:animEffect transition="in" filter="fad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6"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lgn="l">
              <a:defRPr/>
            </a:lvl1pPr>
          </a:lstStyle>
          <a:p>
            <a:r>
              <a:rPr lang="en-US"/>
              <a:t>Click to edit Master title style</a:t>
            </a:r>
            <a:endParaRPr lang="en-CA"/>
          </a:p>
        </p:txBody>
      </p:sp>
      <p:sp>
        <p:nvSpPr>
          <p:cNvPr id="30" name="Text Placeholder 29"/>
          <p:cNvSpPr>
            <a:spLocks noGrp="1"/>
          </p:cNvSpPr>
          <p:nvPr>
            <p:ph type="body" sz="quarter" idx="11" hasCustomPrompt="1"/>
          </p:nvPr>
        </p:nvSpPr>
        <p:spPr>
          <a:xfrm>
            <a:off x="684696" y="1519971"/>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32" name="Text Placeholder 31"/>
          <p:cNvSpPr>
            <a:spLocks noGrp="1"/>
          </p:cNvSpPr>
          <p:nvPr>
            <p:ph type="body" sz="quarter" idx="12" hasCustomPrompt="1"/>
          </p:nvPr>
        </p:nvSpPr>
        <p:spPr>
          <a:xfrm>
            <a:off x="3527521" y="1519971"/>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33" name="Text Placeholder 32"/>
          <p:cNvSpPr>
            <a:spLocks noGrp="1"/>
          </p:cNvSpPr>
          <p:nvPr>
            <p:ph type="body" sz="quarter" idx="13" hasCustomPrompt="1"/>
          </p:nvPr>
        </p:nvSpPr>
        <p:spPr>
          <a:xfrm>
            <a:off x="6370346" y="1519971"/>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34" name="Text Placeholder 33"/>
          <p:cNvSpPr>
            <a:spLocks noGrp="1"/>
          </p:cNvSpPr>
          <p:nvPr>
            <p:ph type="body" sz="quarter" idx="14" hasCustomPrompt="1"/>
          </p:nvPr>
        </p:nvSpPr>
        <p:spPr>
          <a:xfrm>
            <a:off x="9213170" y="1519971"/>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43" name="TextBox 42"/>
          <p:cNvSpPr txBox="1"/>
          <p:nvPr userDrawn="1"/>
        </p:nvSpPr>
        <p:spPr>
          <a:xfrm>
            <a:off x="500271"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44" name="Straight Connector 43"/>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14" name="Text Placeholder 29"/>
          <p:cNvSpPr>
            <a:spLocks noGrp="1"/>
          </p:cNvSpPr>
          <p:nvPr>
            <p:ph type="body" sz="quarter" idx="15" hasCustomPrompt="1"/>
          </p:nvPr>
        </p:nvSpPr>
        <p:spPr>
          <a:xfrm>
            <a:off x="684696" y="3865737"/>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15" name="Text Placeholder 31"/>
          <p:cNvSpPr>
            <a:spLocks noGrp="1"/>
          </p:cNvSpPr>
          <p:nvPr>
            <p:ph type="body" sz="quarter" idx="16" hasCustomPrompt="1"/>
          </p:nvPr>
        </p:nvSpPr>
        <p:spPr>
          <a:xfrm>
            <a:off x="3527521" y="3865737"/>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16" name="Text Placeholder 32"/>
          <p:cNvSpPr>
            <a:spLocks noGrp="1"/>
          </p:cNvSpPr>
          <p:nvPr>
            <p:ph type="body" sz="quarter" idx="17" hasCustomPrompt="1"/>
          </p:nvPr>
        </p:nvSpPr>
        <p:spPr>
          <a:xfrm>
            <a:off x="6370346" y="3865737"/>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17" name="Text Placeholder 33"/>
          <p:cNvSpPr>
            <a:spLocks noGrp="1"/>
          </p:cNvSpPr>
          <p:nvPr>
            <p:ph type="body" sz="quarter" idx="18" hasCustomPrompt="1"/>
          </p:nvPr>
        </p:nvSpPr>
        <p:spPr>
          <a:xfrm>
            <a:off x="9213170" y="3865737"/>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18" name="Rectangle 17"/>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0067401"/>
      </p:ext>
    </p:extLst>
  </p:cSld>
  <p:clrMapOvr>
    <a:masterClrMapping/>
  </p:clrMapOvr>
  <p:transition spd="slow">
    <p:strip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6"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lgn="l">
              <a:defRPr/>
            </a:lvl1pPr>
          </a:lstStyle>
          <a:p>
            <a:r>
              <a:rPr lang="en-US"/>
              <a:t>Click to edit Master title style</a:t>
            </a:r>
            <a:endParaRPr lang="en-CA"/>
          </a:p>
        </p:txBody>
      </p:sp>
      <p:sp>
        <p:nvSpPr>
          <p:cNvPr id="43" name="TextBox 42"/>
          <p:cNvSpPr txBox="1"/>
          <p:nvPr userDrawn="1"/>
        </p:nvSpPr>
        <p:spPr>
          <a:xfrm>
            <a:off x="500271"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44" name="Straight Connector 43"/>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3" name="Text Placeholder 2"/>
          <p:cNvSpPr>
            <a:spLocks noGrp="1"/>
          </p:cNvSpPr>
          <p:nvPr>
            <p:ph type="body" sz="quarter" idx="18" hasCustomPrompt="1"/>
          </p:nvPr>
        </p:nvSpPr>
        <p:spPr>
          <a:xfrm>
            <a:off x="685799" y="1655763"/>
            <a:ext cx="2074863" cy="2074862"/>
          </a:xfrm>
          <a:solidFill>
            <a:srgbClr val="E23A29"/>
          </a:solidFill>
        </p:spPr>
        <p:txBody>
          <a:bodyPr>
            <a:normAutofit/>
          </a:bodyPr>
          <a:lstStyle>
            <a:lvl1pPr marL="0" indent="0" algn="ctr">
              <a:buNone/>
              <a:defRPr sz="2000">
                <a:solidFill>
                  <a:schemeClr val="bg1"/>
                </a:solidFill>
              </a:defRPr>
            </a:lvl1pPr>
          </a:lstStyle>
          <a:p>
            <a:pPr lvl="0"/>
            <a:r>
              <a:rPr lang="en-US"/>
              <a:t>Edit text</a:t>
            </a:r>
          </a:p>
        </p:txBody>
      </p:sp>
      <p:sp>
        <p:nvSpPr>
          <p:cNvPr id="16" name="Text Placeholder 2"/>
          <p:cNvSpPr>
            <a:spLocks noGrp="1"/>
          </p:cNvSpPr>
          <p:nvPr>
            <p:ph type="body" sz="quarter" idx="19" hasCustomPrompt="1"/>
          </p:nvPr>
        </p:nvSpPr>
        <p:spPr>
          <a:xfrm>
            <a:off x="2896521" y="1655763"/>
            <a:ext cx="2074863" cy="2074862"/>
          </a:xfrm>
          <a:solidFill>
            <a:schemeClr val="tx1">
              <a:lumMod val="75000"/>
              <a:lumOff val="25000"/>
            </a:schemeClr>
          </a:solidFill>
        </p:spPr>
        <p:txBody>
          <a:bodyPr>
            <a:normAutofit/>
          </a:bodyPr>
          <a:lstStyle>
            <a:lvl1pPr marL="0" indent="0" algn="ctr">
              <a:buNone/>
              <a:defRPr sz="2000">
                <a:solidFill>
                  <a:schemeClr val="bg1"/>
                </a:solidFill>
              </a:defRPr>
            </a:lvl1pPr>
          </a:lstStyle>
          <a:p>
            <a:pPr lvl="0"/>
            <a:r>
              <a:rPr lang="en-US"/>
              <a:t>Edit text</a:t>
            </a:r>
          </a:p>
        </p:txBody>
      </p:sp>
      <p:sp>
        <p:nvSpPr>
          <p:cNvPr id="17" name="Text Placeholder 2"/>
          <p:cNvSpPr>
            <a:spLocks noGrp="1"/>
          </p:cNvSpPr>
          <p:nvPr>
            <p:ph type="body" sz="quarter" idx="20" hasCustomPrompt="1"/>
          </p:nvPr>
        </p:nvSpPr>
        <p:spPr>
          <a:xfrm>
            <a:off x="5107242" y="1655763"/>
            <a:ext cx="2074863" cy="2074862"/>
          </a:xfrm>
          <a:solidFill>
            <a:srgbClr val="E23A29"/>
          </a:solidFill>
        </p:spPr>
        <p:txBody>
          <a:bodyPr>
            <a:normAutofit/>
          </a:bodyPr>
          <a:lstStyle>
            <a:lvl1pPr marL="0" indent="0" algn="ctr">
              <a:buNone/>
              <a:defRPr sz="2000">
                <a:solidFill>
                  <a:schemeClr val="bg1"/>
                </a:solidFill>
              </a:defRPr>
            </a:lvl1pPr>
          </a:lstStyle>
          <a:p>
            <a:pPr lvl="0"/>
            <a:r>
              <a:rPr lang="en-US"/>
              <a:t>Edit text</a:t>
            </a:r>
          </a:p>
        </p:txBody>
      </p:sp>
      <p:sp>
        <p:nvSpPr>
          <p:cNvPr id="18" name="Text Placeholder 2"/>
          <p:cNvSpPr>
            <a:spLocks noGrp="1"/>
          </p:cNvSpPr>
          <p:nvPr>
            <p:ph type="body" sz="quarter" idx="21" hasCustomPrompt="1"/>
          </p:nvPr>
        </p:nvSpPr>
        <p:spPr>
          <a:xfrm>
            <a:off x="7317963" y="1655763"/>
            <a:ext cx="2074863" cy="2074862"/>
          </a:xfrm>
          <a:solidFill>
            <a:schemeClr val="tx1">
              <a:lumMod val="75000"/>
              <a:lumOff val="25000"/>
            </a:schemeClr>
          </a:solidFill>
        </p:spPr>
        <p:txBody>
          <a:bodyPr>
            <a:normAutofit/>
          </a:bodyPr>
          <a:lstStyle>
            <a:lvl1pPr marL="0" indent="0" algn="ctr">
              <a:buNone/>
              <a:defRPr sz="2000">
                <a:solidFill>
                  <a:schemeClr val="bg1"/>
                </a:solidFill>
              </a:defRPr>
            </a:lvl1pPr>
          </a:lstStyle>
          <a:p>
            <a:pPr lvl="0"/>
            <a:r>
              <a:rPr lang="en-US"/>
              <a:t>Edit text</a:t>
            </a:r>
          </a:p>
        </p:txBody>
      </p:sp>
      <p:sp>
        <p:nvSpPr>
          <p:cNvPr id="19" name="Text Placeholder 2"/>
          <p:cNvSpPr>
            <a:spLocks noGrp="1"/>
          </p:cNvSpPr>
          <p:nvPr>
            <p:ph type="body" sz="quarter" idx="22" hasCustomPrompt="1"/>
          </p:nvPr>
        </p:nvSpPr>
        <p:spPr>
          <a:xfrm>
            <a:off x="9528686" y="1655763"/>
            <a:ext cx="2074863" cy="2074862"/>
          </a:xfrm>
          <a:solidFill>
            <a:srgbClr val="E23A29"/>
          </a:solidFill>
        </p:spPr>
        <p:txBody>
          <a:bodyPr>
            <a:normAutofit/>
          </a:bodyPr>
          <a:lstStyle>
            <a:lvl1pPr marL="0" indent="0" algn="ctr">
              <a:buNone/>
              <a:defRPr sz="2000">
                <a:solidFill>
                  <a:schemeClr val="bg1"/>
                </a:solidFill>
              </a:defRPr>
            </a:lvl1pPr>
          </a:lstStyle>
          <a:p>
            <a:pPr lvl="0"/>
            <a:r>
              <a:rPr lang="en-US"/>
              <a:t>Edit text</a:t>
            </a:r>
          </a:p>
        </p:txBody>
      </p:sp>
      <p:sp>
        <p:nvSpPr>
          <p:cNvPr id="20" name="Text Placeholder 2"/>
          <p:cNvSpPr>
            <a:spLocks noGrp="1"/>
          </p:cNvSpPr>
          <p:nvPr>
            <p:ph type="body" sz="quarter" idx="23" hasCustomPrompt="1"/>
          </p:nvPr>
        </p:nvSpPr>
        <p:spPr>
          <a:xfrm>
            <a:off x="2896521" y="3874865"/>
            <a:ext cx="2074863" cy="2074862"/>
          </a:xfrm>
          <a:solidFill>
            <a:srgbClr val="E23A29"/>
          </a:solidFill>
        </p:spPr>
        <p:txBody>
          <a:bodyPr>
            <a:normAutofit/>
          </a:bodyPr>
          <a:lstStyle>
            <a:lvl1pPr marL="0" indent="0" algn="ctr">
              <a:buNone/>
              <a:defRPr sz="2000">
                <a:solidFill>
                  <a:schemeClr val="bg1"/>
                </a:solidFill>
              </a:defRPr>
            </a:lvl1pPr>
          </a:lstStyle>
          <a:p>
            <a:pPr lvl="0"/>
            <a:r>
              <a:rPr lang="en-US"/>
              <a:t>Edit text</a:t>
            </a:r>
          </a:p>
        </p:txBody>
      </p:sp>
      <p:sp>
        <p:nvSpPr>
          <p:cNvPr id="21" name="Text Placeholder 2"/>
          <p:cNvSpPr>
            <a:spLocks noGrp="1"/>
          </p:cNvSpPr>
          <p:nvPr>
            <p:ph type="body" sz="quarter" idx="24" hasCustomPrompt="1"/>
          </p:nvPr>
        </p:nvSpPr>
        <p:spPr>
          <a:xfrm>
            <a:off x="5107242" y="3874865"/>
            <a:ext cx="2074863" cy="2074862"/>
          </a:xfrm>
          <a:solidFill>
            <a:schemeClr val="tx1">
              <a:lumMod val="75000"/>
              <a:lumOff val="25000"/>
            </a:schemeClr>
          </a:solidFill>
        </p:spPr>
        <p:txBody>
          <a:bodyPr>
            <a:normAutofit/>
          </a:bodyPr>
          <a:lstStyle>
            <a:lvl1pPr marL="0" indent="0" algn="ctr">
              <a:buNone/>
              <a:defRPr sz="2000">
                <a:solidFill>
                  <a:schemeClr val="bg1"/>
                </a:solidFill>
              </a:defRPr>
            </a:lvl1pPr>
          </a:lstStyle>
          <a:p>
            <a:pPr lvl="0"/>
            <a:r>
              <a:rPr lang="en-US"/>
              <a:t>Edit text</a:t>
            </a:r>
          </a:p>
        </p:txBody>
      </p:sp>
      <p:sp>
        <p:nvSpPr>
          <p:cNvPr id="22" name="Text Placeholder 2"/>
          <p:cNvSpPr>
            <a:spLocks noGrp="1"/>
          </p:cNvSpPr>
          <p:nvPr>
            <p:ph type="body" sz="quarter" idx="25" hasCustomPrompt="1"/>
          </p:nvPr>
        </p:nvSpPr>
        <p:spPr>
          <a:xfrm>
            <a:off x="685799" y="3874865"/>
            <a:ext cx="2074863" cy="2074862"/>
          </a:xfrm>
          <a:solidFill>
            <a:schemeClr val="tx1">
              <a:lumMod val="75000"/>
              <a:lumOff val="25000"/>
            </a:schemeClr>
          </a:solidFill>
        </p:spPr>
        <p:txBody>
          <a:bodyPr>
            <a:normAutofit/>
          </a:bodyPr>
          <a:lstStyle>
            <a:lvl1pPr marL="0" indent="0" algn="ctr">
              <a:buNone/>
              <a:defRPr sz="2000">
                <a:solidFill>
                  <a:schemeClr val="bg1"/>
                </a:solidFill>
              </a:defRPr>
            </a:lvl1pPr>
          </a:lstStyle>
          <a:p>
            <a:pPr lvl="0"/>
            <a:r>
              <a:rPr lang="en-US"/>
              <a:t>Edit text</a:t>
            </a:r>
          </a:p>
        </p:txBody>
      </p:sp>
      <p:sp>
        <p:nvSpPr>
          <p:cNvPr id="23" name="Text Placeholder 2"/>
          <p:cNvSpPr>
            <a:spLocks noGrp="1"/>
          </p:cNvSpPr>
          <p:nvPr>
            <p:ph type="body" sz="quarter" idx="26" hasCustomPrompt="1"/>
          </p:nvPr>
        </p:nvSpPr>
        <p:spPr>
          <a:xfrm>
            <a:off x="7317963" y="3874865"/>
            <a:ext cx="2074863" cy="2074862"/>
          </a:xfrm>
          <a:solidFill>
            <a:srgbClr val="E23A29"/>
          </a:solidFill>
        </p:spPr>
        <p:txBody>
          <a:bodyPr>
            <a:normAutofit/>
          </a:bodyPr>
          <a:lstStyle>
            <a:lvl1pPr marL="0" indent="0" algn="ctr">
              <a:buNone/>
              <a:defRPr sz="2000">
                <a:solidFill>
                  <a:schemeClr val="bg1"/>
                </a:solidFill>
              </a:defRPr>
            </a:lvl1pPr>
          </a:lstStyle>
          <a:p>
            <a:pPr lvl="0"/>
            <a:r>
              <a:rPr lang="en-US"/>
              <a:t>Edit text</a:t>
            </a:r>
          </a:p>
        </p:txBody>
      </p:sp>
      <p:sp>
        <p:nvSpPr>
          <p:cNvPr id="24" name="Text Placeholder 2"/>
          <p:cNvSpPr>
            <a:spLocks noGrp="1"/>
          </p:cNvSpPr>
          <p:nvPr>
            <p:ph type="body" sz="quarter" idx="27" hasCustomPrompt="1"/>
          </p:nvPr>
        </p:nvSpPr>
        <p:spPr>
          <a:xfrm>
            <a:off x="9528686" y="3874865"/>
            <a:ext cx="2074863" cy="2074862"/>
          </a:xfrm>
          <a:solidFill>
            <a:schemeClr val="tx1">
              <a:lumMod val="75000"/>
              <a:lumOff val="25000"/>
            </a:schemeClr>
          </a:solidFill>
        </p:spPr>
        <p:txBody>
          <a:bodyPr>
            <a:normAutofit/>
          </a:bodyPr>
          <a:lstStyle>
            <a:lvl1pPr marL="0" indent="0" algn="ctr">
              <a:buNone/>
              <a:defRPr sz="2000">
                <a:solidFill>
                  <a:schemeClr val="bg1"/>
                </a:solidFill>
              </a:defRPr>
            </a:lvl1pPr>
          </a:lstStyle>
          <a:p>
            <a:pPr lvl="0"/>
            <a:r>
              <a:rPr lang="en-US"/>
              <a:t>Edit text</a:t>
            </a:r>
          </a:p>
        </p:txBody>
      </p:sp>
      <p:sp>
        <p:nvSpPr>
          <p:cNvPr id="25" name="Rectangle 24"/>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4607678"/>
      </p:ext>
    </p:extLst>
  </p:cSld>
  <p:clrMapOvr>
    <a:masterClrMapping/>
  </p:clrMapOvr>
  <p:transition spd="slow">
    <p:strips/>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p:spPr>
        <p:txBody>
          <a:bodyPr anchor="ctr">
            <a:normAutofit/>
          </a:bodyPr>
          <a:lstStyle>
            <a:lvl1pPr marL="0" indent="0" algn="ctr">
              <a:buFontTx/>
              <a:buNone/>
              <a:defRPr sz="1800" baseline="0">
                <a:solidFill>
                  <a:schemeClr val="tx1"/>
                </a:solidFill>
              </a:defRPr>
            </a:lvl1pPr>
          </a:lstStyle>
          <a:p>
            <a:r>
              <a:rPr lang="en-US" dirty="0"/>
              <a:t>Click to insert your picture</a:t>
            </a:r>
          </a:p>
        </p:txBody>
      </p:sp>
      <p:sp>
        <p:nvSpPr>
          <p:cNvPr id="9" name="Title 1"/>
          <p:cNvSpPr>
            <a:spLocks noGrp="1"/>
          </p:cNvSpPr>
          <p:nvPr>
            <p:ph type="ctrTitle"/>
          </p:nvPr>
        </p:nvSpPr>
        <p:spPr>
          <a:xfrm>
            <a:off x="280894" y="548221"/>
            <a:ext cx="5797178" cy="1470025"/>
          </a:xfrm>
        </p:spPr>
        <p:txBody>
          <a:bodyPr>
            <a:noAutofit/>
          </a:bodyPr>
          <a:lstStyle>
            <a:lvl1pPr algn="l">
              <a:defRPr sz="5500">
                <a:solidFill>
                  <a:srgbClr val="E23A29"/>
                </a:solidFill>
              </a:defRPr>
            </a:lvl1pPr>
          </a:lstStyle>
          <a:p>
            <a:r>
              <a:rPr lang="en-US"/>
              <a:t>Click to edit Master title style</a:t>
            </a:r>
            <a:endParaRPr lang="en-CA"/>
          </a:p>
        </p:txBody>
      </p:sp>
    </p:spTree>
    <p:extLst>
      <p:ext uri="{BB962C8B-B14F-4D97-AF65-F5344CB8AC3E}">
        <p14:creationId xmlns:p14="http://schemas.microsoft.com/office/powerpoint/2010/main" val="3507460270"/>
      </p:ext>
    </p:extLst>
  </p:cSld>
  <p:clrMapOvr>
    <a:masterClrMapping/>
  </p:clrMapOvr>
  <p:transition spd="slow">
    <p:strips/>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No cube background">
    <p:spTree>
      <p:nvGrpSpPr>
        <p:cNvPr id="1" name=""/>
        <p:cNvGrpSpPr/>
        <p:nvPr/>
      </p:nvGrpSpPr>
      <p:grpSpPr>
        <a:xfrm>
          <a:off x="0" y="0"/>
          <a:ext cx="0" cy="0"/>
          <a:chOff x="0" y="0"/>
          <a:chExt cx="0" cy="0"/>
        </a:xfrm>
      </p:grpSpPr>
      <p:sp>
        <p:nvSpPr>
          <p:cNvPr id="5" name="Rectangle 4"/>
          <p:cNvSpPr/>
          <p:nvPr userDrawn="1"/>
        </p:nvSpPr>
        <p:spPr>
          <a:xfrm>
            <a:off x="1" y="0"/>
            <a:ext cx="6629399" cy="6857724"/>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Picture Placeholder 6"/>
          <p:cNvSpPr>
            <a:spLocks noGrp="1"/>
          </p:cNvSpPr>
          <p:nvPr>
            <p:ph type="pic" sz="quarter" idx="52" hasCustomPrompt="1"/>
          </p:nvPr>
        </p:nvSpPr>
        <p:spPr>
          <a:xfrm>
            <a:off x="6629400" y="0"/>
            <a:ext cx="5562600" cy="6858000"/>
          </a:xfrm>
        </p:spPr>
        <p:txBody>
          <a:bodyPr anchor="ctr">
            <a:normAutofit/>
          </a:bodyPr>
          <a:lstStyle>
            <a:lvl1pPr marL="0" indent="0" algn="ctr">
              <a:buNone/>
              <a:defRPr sz="1400"/>
            </a:lvl1pPr>
          </a:lstStyle>
          <a:p>
            <a:r>
              <a:rPr lang="en-US" dirty="0"/>
              <a:t>Click to add picture</a:t>
            </a:r>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18" name="TextBox 17"/>
          <p:cNvSpPr txBox="1"/>
          <p:nvPr userDrawn="1"/>
        </p:nvSpPr>
        <p:spPr>
          <a:xfrm>
            <a:off x="500271" y="6406338"/>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sp>
        <p:nvSpPr>
          <p:cNvPr id="19" name="Rectangle 18"/>
          <p:cNvSpPr/>
          <p:nvPr userDrawn="1"/>
        </p:nvSpPr>
        <p:spPr>
          <a:xfrm>
            <a:off x="0" y="276"/>
            <a:ext cx="5165123" cy="6857724"/>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ext Placeholder 13"/>
          <p:cNvSpPr>
            <a:spLocks noGrp="1"/>
          </p:cNvSpPr>
          <p:nvPr>
            <p:ph type="body" sz="quarter" idx="47"/>
          </p:nvPr>
        </p:nvSpPr>
        <p:spPr>
          <a:xfrm>
            <a:off x="1328738" y="174987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2" name="Isosceles Triangle 21"/>
          <p:cNvSpPr/>
          <p:nvPr userDrawn="1"/>
        </p:nvSpPr>
        <p:spPr>
          <a:xfrm rot="5400000">
            <a:off x="1025182" y="196144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9"/>
          <p:cNvSpPr>
            <a:spLocks noGrp="1"/>
          </p:cNvSpPr>
          <p:nvPr>
            <p:ph type="body" sz="quarter" idx="11" hasCustomPrompt="1"/>
          </p:nvPr>
        </p:nvSpPr>
        <p:spPr>
          <a:xfrm>
            <a:off x="445167" y="171542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37" name="Text Placeholder 13"/>
          <p:cNvSpPr>
            <a:spLocks noGrp="1"/>
          </p:cNvSpPr>
          <p:nvPr>
            <p:ph type="body" sz="quarter" idx="53"/>
          </p:nvPr>
        </p:nvSpPr>
        <p:spPr>
          <a:xfrm>
            <a:off x="1328738" y="250028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8" name="Isosceles Triangle 37"/>
          <p:cNvSpPr/>
          <p:nvPr userDrawn="1"/>
        </p:nvSpPr>
        <p:spPr>
          <a:xfrm rot="5400000">
            <a:off x="1025182" y="271185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29"/>
          <p:cNvSpPr>
            <a:spLocks noGrp="1"/>
          </p:cNvSpPr>
          <p:nvPr>
            <p:ph type="body" sz="quarter" idx="54" hasCustomPrompt="1"/>
          </p:nvPr>
        </p:nvSpPr>
        <p:spPr>
          <a:xfrm>
            <a:off x="445167" y="246583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02</a:t>
            </a:r>
          </a:p>
        </p:txBody>
      </p:sp>
      <p:sp>
        <p:nvSpPr>
          <p:cNvPr id="40" name="Text Placeholder 13"/>
          <p:cNvSpPr>
            <a:spLocks noGrp="1"/>
          </p:cNvSpPr>
          <p:nvPr>
            <p:ph type="body" sz="quarter" idx="55"/>
          </p:nvPr>
        </p:nvSpPr>
        <p:spPr>
          <a:xfrm>
            <a:off x="1328738" y="325069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41" name="Isosceles Triangle 40"/>
          <p:cNvSpPr/>
          <p:nvPr userDrawn="1"/>
        </p:nvSpPr>
        <p:spPr>
          <a:xfrm rot="5400000">
            <a:off x="1025182" y="346226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 Placeholder 29"/>
          <p:cNvSpPr>
            <a:spLocks noGrp="1"/>
          </p:cNvSpPr>
          <p:nvPr>
            <p:ph type="body" sz="quarter" idx="56" hasCustomPrompt="1"/>
          </p:nvPr>
        </p:nvSpPr>
        <p:spPr>
          <a:xfrm>
            <a:off x="445167" y="321624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03</a:t>
            </a:r>
          </a:p>
        </p:txBody>
      </p:sp>
      <p:sp>
        <p:nvSpPr>
          <p:cNvPr id="43" name="Text Placeholder 13"/>
          <p:cNvSpPr>
            <a:spLocks noGrp="1"/>
          </p:cNvSpPr>
          <p:nvPr>
            <p:ph type="body" sz="quarter" idx="57"/>
          </p:nvPr>
        </p:nvSpPr>
        <p:spPr>
          <a:xfrm>
            <a:off x="1328738" y="400110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44" name="Isosceles Triangle 43"/>
          <p:cNvSpPr/>
          <p:nvPr userDrawn="1"/>
        </p:nvSpPr>
        <p:spPr>
          <a:xfrm rot="5400000">
            <a:off x="1025182" y="421267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 Placeholder 29"/>
          <p:cNvSpPr>
            <a:spLocks noGrp="1"/>
          </p:cNvSpPr>
          <p:nvPr>
            <p:ph type="body" sz="quarter" idx="58" hasCustomPrompt="1"/>
          </p:nvPr>
        </p:nvSpPr>
        <p:spPr>
          <a:xfrm>
            <a:off x="445167" y="396665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04</a:t>
            </a:r>
          </a:p>
        </p:txBody>
      </p:sp>
      <p:sp>
        <p:nvSpPr>
          <p:cNvPr id="46" name="Text Placeholder 13"/>
          <p:cNvSpPr>
            <a:spLocks noGrp="1"/>
          </p:cNvSpPr>
          <p:nvPr>
            <p:ph type="body" sz="quarter" idx="59"/>
          </p:nvPr>
        </p:nvSpPr>
        <p:spPr>
          <a:xfrm>
            <a:off x="1328738" y="475151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47" name="Isosceles Triangle 46"/>
          <p:cNvSpPr/>
          <p:nvPr userDrawn="1"/>
        </p:nvSpPr>
        <p:spPr>
          <a:xfrm rot="5400000">
            <a:off x="1025182" y="496308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29"/>
          <p:cNvSpPr>
            <a:spLocks noGrp="1"/>
          </p:cNvSpPr>
          <p:nvPr>
            <p:ph type="body" sz="quarter" idx="60" hasCustomPrompt="1"/>
          </p:nvPr>
        </p:nvSpPr>
        <p:spPr>
          <a:xfrm>
            <a:off x="445167" y="471706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05</a:t>
            </a:r>
          </a:p>
        </p:txBody>
      </p:sp>
      <p:sp>
        <p:nvSpPr>
          <p:cNvPr id="49" name="Text Placeholder 13"/>
          <p:cNvSpPr>
            <a:spLocks noGrp="1"/>
          </p:cNvSpPr>
          <p:nvPr>
            <p:ph type="body" sz="quarter" idx="61"/>
          </p:nvPr>
        </p:nvSpPr>
        <p:spPr>
          <a:xfrm>
            <a:off x="1328738" y="5501924"/>
            <a:ext cx="3143983"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50" name="Isosceles Triangle 49"/>
          <p:cNvSpPr/>
          <p:nvPr userDrawn="1"/>
        </p:nvSpPr>
        <p:spPr>
          <a:xfrm rot="5400000">
            <a:off x="1025182" y="5713493"/>
            <a:ext cx="238916" cy="1144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 Placeholder 29"/>
          <p:cNvSpPr>
            <a:spLocks noGrp="1"/>
          </p:cNvSpPr>
          <p:nvPr>
            <p:ph type="body" sz="quarter" idx="62" hasCustomPrompt="1"/>
          </p:nvPr>
        </p:nvSpPr>
        <p:spPr>
          <a:xfrm>
            <a:off x="445167" y="5467475"/>
            <a:ext cx="606531"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06</a:t>
            </a:r>
          </a:p>
        </p:txBody>
      </p:sp>
      <p:sp>
        <p:nvSpPr>
          <p:cNvPr id="52" name="Title Placeholder 1"/>
          <p:cNvSpPr>
            <a:spLocks noGrp="1"/>
          </p:cNvSpPr>
          <p:nvPr>
            <p:ph type="title"/>
          </p:nvPr>
        </p:nvSpPr>
        <p:spPr>
          <a:xfrm>
            <a:off x="609600" y="274638"/>
            <a:ext cx="5393635" cy="11430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a:t>
            </a:r>
            <a:endParaRPr lang="en-CA"/>
          </a:p>
        </p:txBody>
      </p:sp>
      <p:sp>
        <p:nvSpPr>
          <p:cNvPr id="53" name="Rectangle 52"/>
          <p:cNvSpPr/>
          <p:nvPr userDrawn="1"/>
        </p:nvSpPr>
        <p:spPr>
          <a:xfrm>
            <a:off x="383294" y="274638"/>
            <a:ext cx="222744"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3764032842"/>
      </p:ext>
    </p:extLst>
  </p:cSld>
  <p:clrMapOvr>
    <a:masterClrMapping/>
  </p:clrMapOvr>
  <p:transition spd="slow">
    <p:strip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6"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500271" y="6430099"/>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cxnSp>
        <p:nvCxnSpPr>
          <p:cNvPr id="11" name="Straight Connector 10"/>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8" name="Rectangle 7"/>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a:extLst>
              <a:ext uri="{FF2B5EF4-FFF2-40B4-BE49-F238E27FC236}">
                <a16:creationId xmlns:a16="http://schemas.microsoft.com/office/drawing/2014/main" id="{C6C22C79-4EB1-4DFD-B4AB-638833F3E9E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87920" y="6277082"/>
            <a:ext cx="2489354" cy="466339"/>
          </a:xfrm>
          <a:prstGeom prst="rect">
            <a:avLst/>
          </a:prstGeom>
        </p:spPr>
      </p:pic>
    </p:spTree>
    <p:extLst>
      <p:ext uri="{BB962C8B-B14F-4D97-AF65-F5344CB8AC3E}">
        <p14:creationId xmlns:p14="http://schemas.microsoft.com/office/powerpoint/2010/main" val="24111898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No cube background">
    <p:spTree>
      <p:nvGrpSpPr>
        <p:cNvPr id="1" name=""/>
        <p:cNvGrpSpPr/>
        <p:nvPr/>
      </p:nvGrpSpPr>
      <p:grpSpPr>
        <a:xfrm>
          <a:off x="0" y="0"/>
          <a:ext cx="0" cy="0"/>
          <a:chOff x="0" y="0"/>
          <a:chExt cx="0" cy="0"/>
        </a:xfrm>
      </p:grpSpPr>
      <p:sp>
        <p:nvSpPr>
          <p:cNvPr id="31" name="Title 1"/>
          <p:cNvSpPr txBox="1">
            <a:spLocks/>
          </p:cNvSpPr>
          <p:nvPr userDrawn="1"/>
        </p:nvSpPr>
        <p:spPr>
          <a:xfrm>
            <a:off x="609600" y="1510115"/>
            <a:ext cx="10363200" cy="7920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rgbClr val="636466"/>
                </a:solidFill>
                <a:latin typeface="+mj-lt"/>
                <a:ea typeface="+mj-ea"/>
                <a:cs typeface="+mj-cs"/>
              </a:defRPr>
            </a:lvl1pPr>
          </a:lstStyle>
          <a:p>
            <a:r>
              <a:rPr lang="en-US" sz="2800" b="0" i="0" dirty="0">
                <a:solidFill>
                  <a:schemeClr val="tx1"/>
                </a:solidFill>
                <a:latin typeface="Century Gothic" panose="020B0502020202020204" pitchFamily="34" charset="0"/>
              </a:rPr>
              <a:t>Click to edit Master title style</a:t>
            </a:r>
            <a:endParaRPr lang="en-CA" sz="2800" b="0" i="0" dirty="0">
              <a:solidFill>
                <a:schemeClr val="tx1"/>
              </a:solidFill>
              <a:latin typeface="Century Gothic" panose="020B0502020202020204" pitchFamily="34" charset="0"/>
            </a:endParaRPr>
          </a:p>
        </p:txBody>
      </p:sp>
      <p:sp>
        <p:nvSpPr>
          <p:cNvPr id="37" name="TextBox 36"/>
          <p:cNvSpPr txBox="1"/>
          <p:nvPr userDrawn="1"/>
        </p:nvSpPr>
        <p:spPr>
          <a:xfrm>
            <a:off x="500271"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38" name="Straight Connector 37"/>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4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2" name="Rectangle 31"/>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p:nvPr userDrawn="1"/>
        </p:nvCxnSpPr>
        <p:spPr>
          <a:xfrm>
            <a:off x="584313" y="6201177"/>
            <a:ext cx="8253666"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34" name="Text Placeholder 13"/>
          <p:cNvSpPr>
            <a:spLocks noGrp="1"/>
          </p:cNvSpPr>
          <p:nvPr>
            <p:ph type="body" sz="quarter" idx="47"/>
          </p:nvPr>
        </p:nvSpPr>
        <p:spPr>
          <a:xfrm>
            <a:off x="1259329" y="2351830"/>
            <a:ext cx="4475549"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5" name="Text Placeholder 13"/>
          <p:cNvSpPr>
            <a:spLocks noGrp="1"/>
          </p:cNvSpPr>
          <p:nvPr>
            <p:ph type="body" sz="quarter" idx="58"/>
          </p:nvPr>
        </p:nvSpPr>
        <p:spPr>
          <a:xfrm>
            <a:off x="1259329" y="3135275"/>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36" name="Picture 3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6380" y="2424961"/>
            <a:ext cx="488619" cy="391370"/>
          </a:xfrm>
          <a:prstGeom prst="rect">
            <a:avLst/>
          </a:prstGeom>
        </p:spPr>
      </p:pic>
      <p:pic>
        <p:nvPicPr>
          <p:cNvPr id="40" name="Picture 3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6380" y="3210037"/>
            <a:ext cx="488619" cy="391370"/>
          </a:xfrm>
          <a:prstGeom prst="rect">
            <a:avLst/>
          </a:prstGeom>
        </p:spPr>
      </p:pic>
      <p:sp>
        <p:nvSpPr>
          <p:cNvPr id="42" name="Text Placeholder 13"/>
          <p:cNvSpPr>
            <a:spLocks noGrp="1"/>
          </p:cNvSpPr>
          <p:nvPr>
            <p:ph type="body" sz="quarter" idx="76"/>
          </p:nvPr>
        </p:nvSpPr>
        <p:spPr>
          <a:xfrm>
            <a:off x="1259329" y="3920583"/>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43" name="Picture 4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6380" y="3995113"/>
            <a:ext cx="488619" cy="391370"/>
          </a:xfrm>
          <a:prstGeom prst="rect">
            <a:avLst/>
          </a:prstGeom>
        </p:spPr>
      </p:pic>
      <p:sp>
        <p:nvSpPr>
          <p:cNvPr id="44" name="Text Placeholder 13"/>
          <p:cNvSpPr>
            <a:spLocks noGrp="1"/>
          </p:cNvSpPr>
          <p:nvPr>
            <p:ph type="body" sz="quarter" idx="77"/>
          </p:nvPr>
        </p:nvSpPr>
        <p:spPr>
          <a:xfrm>
            <a:off x="1259329" y="4705891"/>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45" name="Picture 4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6380" y="4780188"/>
            <a:ext cx="488619" cy="391370"/>
          </a:xfrm>
          <a:prstGeom prst="rect">
            <a:avLst/>
          </a:prstGeom>
        </p:spPr>
      </p:pic>
      <p:sp>
        <p:nvSpPr>
          <p:cNvPr id="46" name="Text Placeholder 13"/>
          <p:cNvSpPr>
            <a:spLocks noGrp="1"/>
          </p:cNvSpPr>
          <p:nvPr>
            <p:ph type="body" sz="quarter" idx="78"/>
          </p:nvPr>
        </p:nvSpPr>
        <p:spPr>
          <a:xfrm>
            <a:off x="1259329" y="5491200"/>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47" name="Picture 4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6380" y="5565263"/>
            <a:ext cx="488619" cy="391370"/>
          </a:xfrm>
          <a:prstGeom prst="rect">
            <a:avLst/>
          </a:prstGeom>
        </p:spPr>
      </p:pic>
      <p:sp>
        <p:nvSpPr>
          <p:cNvPr id="58" name="Text Placeholder 13"/>
          <p:cNvSpPr>
            <a:spLocks noGrp="1"/>
          </p:cNvSpPr>
          <p:nvPr>
            <p:ph type="body" sz="quarter" idx="79"/>
          </p:nvPr>
        </p:nvSpPr>
        <p:spPr>
          <a:xfrm>
            <a:off x="6815306" y="2351830"/>
            <a:ext cx="4475549"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59" name="Text Placeholder 13"/>
          <p:cNvSpPr>
            <a:spLocks noGrp="1"/>
          </p:cNvSpPr>
          <p:nvPr>
            <p:ph type="body" sz="quarter" idx="80"/>
          </p:nvPr>
        </p:nvSpPr>
        <p:spPr>
          <a:xfrm>
            <a:off x="6815306" y="3135275"/>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60" name="Picture 5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2357" y="2424961"/>
            <a:ext cx="488619" cy="391370"/>
          </a:xfrm>
          <a:prstGeom prst="rect">
            <a:avLst/>
          </a:prstGeom>
        </p:spPr>
      </p:pic>
      <p:pic>
        <p:nvPicPr>
          <p:cNvPr id="61" name="Picture 6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2357" y="3210037"/>
            <a:ext cx="488619" cy="391370"/>
          </a:xfrm>
          <a:prstGeom prst="rect">
            <a:avLst/>
          </a:prstGeom>
        </p:spPr>
      </p:pic>
      <p:sp>
        <p:nvSpPr>
          <p:cNvPr id="62" name="Text Placeholder 13"/>
          <p:cNvSpPr>
            <a:spLocks noGrp="1"/>
          </p:cNvSpPr>
          <p:nvPr>
            <p:ph type="body" sz="quarter" idx="81"/>
          </p:nvPr>
        </p:nvSpPr>
        <p:spPr>
          <a:xfrm>
            <a:off x="6815306" y="3920583"/>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2357" y="3995113"/>
            <a:ext cx="488619" cy="391370"/>
          </a:xfrm>
          <a:prstGeom prst="rect">
            <a:avLst/>
          </a:prstGeom>
        </p:spPr>
      </p:pic>
      <p:sp>
        <p:nvSpPr>
          <p:cNvPr id="64" name="Text Placeholder 13"/>
          <p:cNvSpPr>
            <a:spLocks noGrp="1"/>
          </p:cNvSpPr>
          <p:nvPr>
            <p:ph type="body" sz="quarter" idx="82"/>
          </p:nvPr>
        </p:nvSpPr>
        <p:spPr>
          <a:xfrm>
            <a:off x="6815306" y="4705891"/>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65" name="Picture 6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2357" y="4780188"/>
            <a:ext cx="488619" cy="391370"/>
          </a:xfrm>
          <a:prstGeom prst="rect">
            <a:avLst/>
          </a:prstGeom>
        </p:spPr>
      </p:pic>
      <p:sp>
        <p:nvSpPr>
          <p:cNvPr id="66" name="Text Placeholder 13"/>
          <p:cNvSpPr>
            <a:spLocks noGrp="1"/>
          </p:cNvSpPr>
          <p:nvPr>
            <p:ph type="body" sz="quarter" idx="83"/>
          </p:nvPr>
        </p:nvSpPr>
        <p:spPr>
          <a:xfrm>
            <a:off x="6815306" y="5491200"/>
            <a:ext cx="4475549" cy="539496"/>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67" name="Picture 6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32357" y="5565263"/>
            <a:ext cx="488619" cy="391370"/>
          </a:xfrm>
          <a:prstGeom prst="rect">
            <a:avLst/>
          </a:prstGeom>
        </p:spPr>
      </p:pic>
    </p:spTree>
    <p:extLst>
      <p:ext uri="{BB962C8B-B14F-4D97-AF65-F5344CB8AC3E}">
        <p14:creationId xmlns:p14="http://schemas.microsoft.com/office/powerpoint/2010/main" val="437320697"/>
      </p:ext>
    </p:extLst>
  </p:cSld>
  <p:clrMapOvr>
    <a:masterClrMapping/>
  </p:clrMapOvr>
  <p:transition spd="slow">
    <p:strips/>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No cube background">
    <p:spTree>
      <p:nvGrpSpPr>
        <p:cNvPr id="1" name=""/>
        <p:cNvGrpSpPr/>
        <p:nvPr/>
      </p:nvGrpSpPr>
      <p:grpSpPr>
        <a:xfrm>
          <a:off x="0" y="0"/>
          <a:ext cx="0" cy="0"/>
          <a:chOff x="0" y="0"/>
          <a:chExt cx="0" cy="0"/>
        </a:xfrm>
      </p:grpSpPr>
      <p:sp>
        <p:nvSpPr>
          <p:cNvPr id="23" name="Ellipse 98"/>
          <p:cNvSpPr/>
          <p:nvPr userDrawn="1"/>
        </p:nvSpPr>
        <p:spPr bwMode="auto">
          <a:xfrm rot="10800000" flipV="1">
            <a:off x="406401" y="5410193"/>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1800" dirty="0">
              <a:solidFill>
                <a:srgbClr val="FFFFFF"/>
              </a:solidFill>
              <a:latin typeface="Calibri"/>
              <a:ea typeface="+mn-ea"/>
              <a:cs typeface="Calibri"/>
            </a:endParaRPr>
          </a:p>
        </p:txBody>
      </p:sp>
      <p:sp>
        <p:nvSpPr>
          <p:cNvPr id="24" name="Rectangle 23"/>
          <p:cNvSpPr/>
          <p:nvPr userDrawn="1"/>
        </p:nvSpPr>
        <p:spPr>
          <a:xfrm rot="16200000" flipH="1">
            <a:off x="1113788" y="2859203"/>
            <a:ext cx="2260992" cy="318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latin typeface="Calibri"/>
              <a:cs typeface="Calibri"/>
            </a:endParaRPr>
          </a:p>
        </p:txBody>
      </p:sp>
      <p:sp>
        <p:nvSpPr>
          <p:cNvPr id="25" name="Ellipse 98"/>
          <p:cNvSpPr/>
          <p:nvPr userDrawn="1"/>
        </p:nvSpPr>
        <p:spPr bwMode="auto">
          <a:xfrm rot="10800000" flipV="1">
            <a:off x="4368804" y="5396559"/>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1800" dirty="0">
              <a:solidFill>
                <a:srgbClr val="FFFFFF"/>
              </a:solidFill>
              <a:latin typeface="Calibri"/>
              <a:ea typeface="+mn-ea"/>
              <a:cs typeface="Calibri"/>
            </a:endParaRPr>
          </a:p>
        </p:txBody>
      </p:sp>
      <p:sp>
        <p:nvSpPr>
          <p:cNvPr id="26" name="Rectangle 25"/>
          <p:cNvSpPr/>
          <p:nvPr userDrawn="1"/>
        </p:nvSpPr>
        <p:spPr>
          <a:xfrm rot="16200000" flipH="1">
            <a:off x="4974217" y="2852564"/>
            <a:ext cx="2260992" cy="318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latin typeface="Calibri"/>
              <a:cs typeface="Calibri"/>
            </a:endParaRPr>
          </a:p>
        </p:txBody>
      </p:sp>
      <p:sp>
        <p:nvSpPr>
          <p:cNvPr id="27" name="Ellipse 98"/>
          <p:cNvSpPr/>
          <p:nvPr userDrawn="1"/>
        </p:nvSpPr>
        <p:spPr bwMode="auto">
          <a:xfrm rot="10800000" flipV="1">
            <a:off x="8128002" y="5396559"/>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1800" dirty="0">
              <a:solidFill>
                <a:srgbClr val="FFFFFF"/>
              </a:solidFill>
              <a:latin typeface="Calibri"/>
              <a:ea typeface="+mn-ea"/>
              <a:cs typeface="Calibri"/>
            </a:endParaRPr>
          </a:p>
        </p:txBody>
      </p:sp>
      <p:sp>
        <p:nvSpPr>
          <p:cNvPr id="28" name="Rectangle 27"/>
          <p:cNvSpPr/>
          <p:nvPr userDrawn="1"/>
        </p:nvSpPr>
        <p:spPr>
          <a:xfrm rot="16200000" flipH="1">
            <a:off x="8733416" y="2852564"/>
            <a:ext cx="2260992" cy="318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latin typeface="Calibri"/>
              <a:cs typeface="Calibri"/>
            </a:endParaRPr>
          </a:p>
        </p:txBody>
      </p:sp>
      <p:sp>
        <p:nvSpPr>
          <p:cNvPr id="29" name="Text Placeholder 33"/>
          <p:cNvSpPr>
            <a:spLocks noGrp="1"/>
          </p:cNvSpPr>
          <p:nvPr>
            <p:ph type="body" sz="quarter" idx="16"/>
          </p:nvPr>
        </p:nvSpPr>
        <p:spPr>
          <a:xfrm>
            <a:off x="790798" y="4259886"/>
            <a:ext cx="2906975"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30" name="Text Placeholder 33"/>
          <p:cNvSpPr>
            <a:spLocks noGrp="1"/>
          </p:cNvSpPr>
          <p:nvPr>
            <p:ph type="body" sz="quarter" idx="17"/>
          </p:nvPr>
        </p:nvSpPr>
        <p:spPr>
          <a:xfrm>
            <a:off x="4651227" y="4259886"/>
            <a:ext cx="2906975"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31" name="Text Placeholder 33"/>
          <p:cNvSpPr>
            <a:spLocks noGrp="1"/>
          </p:cNvSpPr>
          <p:nvPr>
            <p:ph type="body" sz="quarter" idx="18"/>
          </p:nvPr>
        </p:nvSpPr>
        <p:spPr>
          <a:xfrm>
            <a:off x="8410426" y="4259886"/>
            <a:ext cx="2906975"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32" name="Text Placeholder 37"/>
          <p:cNvSpPr>
            <a:spLocks noGrp="1"/>
          </p:cNvSpPr>
          <p:nvPr>
            <p:ph type="body" sz="quarter" idx="19"/>
          </p:nvPr>
        </p:nvSpPr>
        <p:spPr>
          <a:xfrm>
            <a:off x="751371" y="3835292"/>
            <a:ext cx="2946399"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33" name="Text Placeholder 37"/>
          <p:cNvSpPr>
            <a:spLocks noGrp="1"/>
          </p:cNvSpPr>
          <p:nvPr>
            <p:ph type="body" sz="quarter" idx="20"/>
          </p:nvPr>
        </p:nvSpPr>
        <p:spPr>
          <a:xfrm>
            <a:off x="4631515" y="3811997"/>
            <a:ext cx="2946399"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34" name="Text Placeholder 37"/>
          <p:cNvSpPr>
            <a:spLocks noGrp="1"/>
          </p:cNvSpPr>
          <p:nvPr>
            <p:ph type="body" sz="quarter" idx="21"/>
          </p:nvPr>
        </p:nvSpPr>
        <p:spPr>
          <a:xfrm>
            <a:off x="8410427" y="3811997"/>
            <a:ext cx="2946399"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35" name="Picture Placeholder 28"/>
          <p:cNvSpPr>
            <a:spLocks noGrp="1"/>
          </p:cNvSpPr>
          <p:nvPr>
            <p:ph type="pic" sz="quarter" idx="13"/>
          </p:nvPr>
        </p:nvSpPr>
        <p:spPr>
          <a:xfrm>
            <a:off x="649772" y="1799348"/>
            <a:ext cx="3189817"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36" name="Picture Placeholder 28"/>
          <p:cNvSpPr>
            <a:spLocks noGrp="1"/>
          </p:cNvSpPr>
          <p:nvPr>
            <p:ph type="pic" sz="quarter" idx="14"/>
          </p:nvPr>
        </p:nvSpPr>
        <p:spPr>
          <a:xfrm>
            <a:off x="4510202" y="1792709"/>
            <a:ext cx="3189817"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37" name="Picture Placeholder 28"/>
          <p:cNvSpPr>
            <a:spLocks noGrp="1"/>
          </p:cNvSpPr>
          <p:nvPr>
            <p:ph type="pic" sz="quarter" idx="15"/>
          </p:nvPr>
        </p:nvSpPr>
        <p:spPr>
          <a:xfrm>
            <a:off x="8268572" y="1792709"/>
            <a:ext cx="3189817"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4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46" name="TextBox 45"/>
          <p:cNvSpPr txBox="1"/>
          <p:nvPr userDrawn="1"/>
        </p:nvSpPr>
        <p:spPr>
          <a:xfrm>
            <a:off x="500271"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47" name="Straight Connector 46"/>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22" name="Rectangle 21"/>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6185912"/>
      </p:ext>
    </p:extLst>
  </p:cSld>
  <p:clrMapOvr>
    <a:masterClrMapping/>
  </p:clrMapOvr>
  <p:transition spd="slow">
    <p:strips/>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No cube background">
    <p:spTree>
      <p:nvGrpSpPr>
        <p:cNvPr id="1" name=""/>
        <p:cNvGrpSpPr/>
        <p:nvPr/>
      </p:nvGrpSpPr>
      <p:grpSpPr>
        <a:xfrm>
          <a:off x="0" y="0"/>
          <a:ext cx="0" cy="0"/>
          <a:chOff x="0" y="0"/>
          <a:chExt cx="0" cy="0"/>
        </a:xfrm>
      </p:grpSpPr>
      <p:sp>
        <p:nvSpPr>
          <p:cNvPr id="25" name="Ellipse 98"/>
          <p:cNvSpPr/>
          <p:nvPr userDrawn="1"/>
        </p:nvSpPr>
        <p:spPr bwMode="auto">
          <a:xfrm rot="10800000" flipV="1">
            <a:off x="7307925" y="5396559"/>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1800" dirty="0">
              <a:solidFill>
                <a:srgbClr val="FFFFFF"/>
              </a:solidFill>
              <a:latin typeface="Calibri"/>
              <a:ea typeface="+mn-ea"/>
              <a:cs typeface="Calibri"/>
            </a:endParaRPr>
          </a:p>
        </p:txBody>
      </p:sp>
      <p:sp>
        <p:nvSpPr>
          <p:cNvPr id="26" name="Rectangle 25"/>
          <p:cNvSpPr/>
          <p:nvPr userDrawn="1"/>
        </p:nvSpPr>
        <p:spPr>
          <a:xfrm rot="16200000" flipH="1">
            <a:off x="7893625" y="2004111"/>
            <a:ext cx="2260992" cy="4885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latin typeface="Calibri"/>
              <a:cs typeface="Calibri"/>
            </a:endParaRPr>
          </a:p>
        </p:txBody>
      </p:sp>
      <p:sp>
        <p:nvSpPr>
          <p:cNvPr id="30" name="Text Placeholder 33"/>
          <p:cNvSpPr>
            <a:spLocks noGrp="1"/>
          </p:cNvSpPr>
          <p:nvPr>
            <p:ph type="body" sz="quarter" idx="17"/>
          </p:nvPr>
        </p:nvSpPr>
        <p:spPr>
          <a:xfrm>
            <a:off x="6726682" y="4259886"/>
            <a:ext cx="4594878"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33" name="Text Placeholder 37"/>
          <p:cNvSpPr>
            <a:spLocks noGrp="1"/>
          </p:cNvSpPr>
          <p:nvPr>
            <p:ph type="body" sz="quarter" idx="20"/>
          </p:nvPr>
        </p:nvSpPr>
        <p:spPr>
          <a:xfrm>
            <a:off x="6726682" y="3811997"/>
            <a:ext cx="4594878"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36" name="Picture Placeholder 28"/>
          <p:cNvSpPr>
            <a:spLocks noGrp="1"/>
          </p:cNvSpPr>
          <p:nvPr>
            <p:ph type="pic" sz="quarter" idx="14"/>
          </p:nvPr>
        </p:nvSpPr>
        <p:spPr>
          <a:xfrm>
            <a:off x="6584456" y="1792709"/>
            <a:ext cx="4879331"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4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46" name="TextBox 45"/>
          <p:cNvSpPr txBox="1"/>
          <p:nvPr userDrawn="1"/>
        </p:nvSpPr>
        <p:spPr>
          <a:xfrm>
            <a:off x="500271"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47" name="Straight Connector 46"/>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22" name="Ellipse 98"/>
          <p:cNvSpPr/>
          <p:nvPr userDrawn="1"/>
        </p:nvSpPr>
        <p:spPr bwMode="auto">
          <a:xfrm rot="10800000" flipV="1">
            <a:off x="1508258" y="5396559"/>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1800" dirty="0">
              <a:solidFill>
                <a:srgbClr val="FFFFFF"/>
              </a:solidFill>
              <a:latin typeface="Calibri"/>
              <a:ea typeface="+mn-ea"/>
              <a:cs typeface="Calibri"/>
            </a:endParaRPr>
          </a:p>
        </p:txBody>
      </p:sp>
      <p:sp>
        <p:nvSpPr>
          <p:cNvPr id="38" name="Rectangle 37"/>
          <p:cNvSpPr/>
          <p:nvPr userDrawn="1"/>
        </p:nvSpPr>
        <p:spPr>
          <a:xfrm rot="16200000" flipH="1">
            <a:off x="2093958" y="2004111"/>
            <a:ext cx="2260992" cy="4885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latin typeface="Calibri"/>
              <a:cs typeface="Calibri"/>
            </a:endParaRPr>
          </a:p>
        </p:txBody>
      </p:sp>
      <p:sp>
        <p:nvSpPr>
          <p:cNvPr id="39" name="Text Placeholder 33"/>
          <p:cNvSpPr>
            <a:spLocks noGrp="1"/>
          </p:cNvSpPr>
          <p:nvPr>
            <p:ph type="body" sz="quarter" idx="21"/>
          </p:nvPr>
        </p:nvSpPr>
        <p:spPr>
          <a:xfrm>
            <a:off x="927015" y="4259886"/>
            <a:ext cx="4594878"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40" name="Text Placeholder 37"/>
          <p:cNvSpPr>
            <a:spLocks noGrp="1"/>
          </p:cNvSpPr>
          <p:nvPr>
            <p:ph type="body" sz="quarter" idx="22"/>
          </p:nvPr>
        </p:nvSpPr>
        <p:spPr>
          <a:xfrm>
            <a:off x="927015" y="3811997"/>
            <a:ext cx="4594878"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41" name="Picture Placeholder 28"/>
          <p:cNvSpPr>
            <a:spLocks noGrp="1"/>
          </p:cNvSpPr>
          <p:nvPr>
            <p:ph type="pic" sz="quarter" idx="23"/>
          </p:nvPr>
        </p:nvSpPr>
        <p:spPr>
          <a:xfrm>
            <a:off x="784789" y="1792709"/>
            <a:ext cx="4879331"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17" name="Rectangle 16"/>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8283019"/>
      </p:ext>
    </p:extLst>
  </p:cSld>
  <p:clrMapOvr>
    <a:masterClrMapping/>
  </p:clrMapOvr>
  <p:transition spd="slow">
    <p:strips/>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No cube background">
    <p:spTree>
      <p:nvGrpSpPr>
        <p:cNvPr id="1" name=""/>
        <p:cNvGrpSpPr/>
        <p:nvPr/>
      </p:nvGrpSpPr>
      <p:grpSpPr>
        <a:xfrm>
          <a:off x="0" y="0"/>
          <a:ext cx="0" cy="0"/>
          <a:chOff x="0" y="0"/>
          <a:chExt cx="0" cy="0"/>
        </a:xfrm>
      </p:grpSpPr>
      <p:sp>
        <p:nvSpPr>
          <p:cNvPr id="21"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23" name="Picture Placeholder 24"/>
          <p:cNvSpPr>
            <a:spLocks noGrp="1"/>
          </p:cNvSpPr>
          <p:nvPr>
            <p:ph type="pic" sz="quarter" idx="14"/>
          </p:nvPr>
        </p:nvSpPr>
        <p:spPr>
          <a:xfrm>
            <a:off x="7906866" y="1701801"/>
            <a:ext cx="4285134" cy="4110567"/>
          </a:xfrm>
        </p:spPr>
        <p:txBody>
          <a:bodyPr rtlCol="0">
            <a:normAutofit/>
          </a:bodyPr>
          <a:lstStyle>
            <a:lvl1pPr marL="0" indent="0">
              <a:buFontTx/>
              <a:buNone/>
              <a:defRPr sz="1200">
                <a:solidFill>
                  <a:srgbClr val="17375E"/>
                </a:solidFill>
              </a:defRPr>
            </a:lvl1pPr>
          </a:lstStyle>
          <a:p>
            <a:pPr lvl="0"/>
            <a:endParaRPr lang="en-JM" noProof="0" dirty="0"/>
          </a:p>
        </p:txBody>
      </p:sp>
      <p:sp>
        <p:nvSpPr>
          <p:cNvPr id="26" name="Text Placeholder 26"/>
          <p:cNvSpPr>
            <a:spLocks noGrp="1"/>
          </p:cNvSpPr>
          <p:nvPr>
            <p:ph type="body" sz="quarter" idx="15"/>
          </p:nvPr>
        </p:nvSpPr>
        <p:spPr>
          <a:xfrm>
            <a:off x="606038" y="2230420"/>
            <a:ext cx="3239795"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28" name="Text Placeholder 26"/>
          <p:cNvSpPr>
            <a:spLocks noGrp="1"/>
          </p:cNvSpPr>
          <p:nvPr>
            <p:ph type="body" sz="quarter" idx="17"/>
          </p:nvPr>
        </p:nvSpPr>
        <p:spPr>
          <a:xfrm>
            <a:off x="606038" y="4377092"/>
            <a:ext cx="3239795"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30" name="Text Placeholder 32"/>
          <p:cNvSpPr>
            <a:spLocks noGrp="1"/>
          </p:cNvSpPr>
          <p:nvPr>
            <p:ph type="body" sz="quarter" idx="19"/>
          </p:nvPr>
        </p:nvSpPr>
        <p:spPr>
          <a:xfrm>
            <a:off x="1157729" y="1709638"/>
            <a:ext cx="2647317"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32" name="Text Placeholder 32"/>
          <p:cNvSpPr>
            <a:spLocks noGrp="1"/>
          </p:cNvSpPr>
          <p:nvPr>
            <p:ph type="body" sz="quarter" idx="21"/>
          </p:nvPr>
        </p:nvSpPr>
        <p:spPr>
          <a:xfrm>
            <a:off x="1157729" y="3865782"/>
            <a:ext cx="2664370"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59" name="TextBox 58"/>
          <p:cNvSpPr txBox="1"/>
          <p:nvPr userDrawn="1"/>
        </p:nvSpPr>
        <p:spPr>
          <a:xfrm>
            <a:off x="500271"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60" name="Straight Connector 59"/>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61" name="Picture 6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22" name="Rectangle 21"/>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p:cNvSpPr>
            <a:spLocks noGrp="1"/>
          </p:cNvSpPr>
          <p:nvPr>
            <p:ph type="body" sz="quarter" idx="57" hasCustomPrompt="1"/>
          </p:nvPr>
        </p:nvSpPr>
        <p:spPr>
          <a:xfrm>
            <a:off x="606038" y="1696991"/>
            <a:ext cx="539496"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01</a:t>
            </a:r>
          </a:p>
        </p:txBody>
      </p:sp>
      <p:sp>
        <p:nvSpPr>
          <p:cNvPr id="24" name="Text Placeholder 2"/>
          <p:cNvSpPr>
            <a:spLocks noGrp="1"/>
          </p:cNvSpPr>
          <p:nvPr>
            <p:ph type="body" sz="quarter" idx="60" hasCustomPrompt="1"/>
          </p:nvPr>
        </p:nvSpPr>
        <p:spPr>
          <a:xfrm>
            <a:off x="606038" y="3865782"/>
            <a:ext cx="539496"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02</a:t>
            </a:r>
          </a:p>
        </p:txBody>
      </p:sp>
      <p:sp>
        <p:nvSpPr>
          <p:cNvPr id="27" name="Text Placeholder 26"/>
          <p:cNvSpPr>
            <a:spLocks noGrp="1"/>
          </p:cNvSpPr>
          <p:nvPr>
            <p:ph type="body" sz="quarter" idx="61"/>
          </p:nvPr>
        </p:nvSpPr>
        <p:spPr>
          <a:xfrm>
            <a:off x="4225751" y="2240893"/>
            <a:ext cx="3239795"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29" name="Text Placeholder 26"/>
          <p:cNvSpPr>
            <a:spLocks noGrp="1"/>
          </p:cNvSpPr>
          <p:nvPr>
            <p:ph type="body" sz="quarter" idx="62"/>
          </p:nvPr>
        </p:nvSpPr>
        <p:spPr>
          <a:xfrm>
            <a:off x="4225751" y="4387565"/>
            <a:ext cx="3239795"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31" name="Text Placeholder 32"/>
          <p:cNvSpPr>
            <a:spLocks noGrp="1"/>
          </p:cNvSpPr>
          <p:nvPr>
            <p:ph type="body" sz="quarter" idx="63"/>
          </p:nvPr>
        </p:nvSpPr>
        <p:spPr>
          <a:xfrm>
            <a:off x="4777442" y="1720111"/>
            <a:ext cx="2647317"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33" name="Text Placeholder 32"/>
          <p:cNvSpPr>
            <a:spLocks noGrp="1"/>
          </p:cNvSpPr>
          <p:nvPr>
            <p:ph type="body" sz="quarter" idx="64"/>
          </p:nvPr>
        </p:nvSpPr>
        <p:spPr>
          <a:xfrm>
            <a:off x="4777442" y="3876255"/>
            <a:ext cx="2664370"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34" name="Text Placeholder 2"/>
          <p:cNvSpPr>
            <a:spLocks noGrp="1"/>
          </p:cNvSpPr>
          <p:nvPr>
            <p:ph type="body" sz="quarter" idx="65" hasCustomPrompt="1"/>
          </p:nvPr>
        </p:nvSpPr>
        <p:spPr>
          <a:xfrm>
            <a:off x="4225751" y="1707464"/>
            <a:ext cx="539496"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01</a:t>
            </a:r>
          </a:p>
        </p:txBody>
      </p:sp>
      <p:sp>
        <p:nvSpPr>
          <p:cNvPr id="35" name="Text Placeholder 2"/>
          <p:cNvSpPr>
            <a:spLocks noGrp="1"/>
          </p:cNvSpPr>
          <p:nvPr>
            <p:ph type="body" sz="quarter" idx="66" hasCustomPrompt="1"/>
          </p:nvPr>
        </p:nvSpPr>
        <p:spPr>
          <a:xfrm>
            <a:off x="4225751" y="3876255"/>
            <a:ext cx="539496"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02</a:t>
            </a:r>
          </a:p>
        </p:txBody>
      </p:sp>
    </p:spTree>
    <p:extLst>
      <p:ext uri="{BB962C8B-B14F-4D97-AF65-F5344CB8AC3E}">
        <p14:creationId xmlns:p14="http://schemas.microsoft.com/office/powerpoint/2010/main" val="3825494608"/>
      </p:ext>
    </p:extLst>
  </p:cSld>
  <p:clrMapOvr>
    <a:masterClrMapping/>
  </p:clrMapOvr>
  <p:transition spd="slow">
    <p:strips/>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o cube background">
    <p:spTree>
      <p:nvGrpSpPr>
        <p:cNvPr id="1" name=""/>
        <p:cNvGrpSpPr/>
        <p:nvPr/>
      </p:nvGrpSpPr>
      <p:grpSpPr>
        <a:xfrm>
          <a:off x="0" y="0"/>
          <a:ext cx="0" cy="0"/>
          <a:chOff x="0" y="0"/>
          <a:chExt cx="0" cy="0"/>
        </a:xfrm>
      </p:grpSpPr>
      <p:sp>
        <p:nvSpPr>
          <p:cNvPr id="24" name="Text Placeholder 13"/>
          <p:cNvSpPr>
            <a:spLocks noGrp="1"/>
          </p:cNvSpPr>
          <p:nvPr>
            <p:ph type="body" sz="quarter" idx="52"/>
          </p:nvPr>
        </p:nvSpPr>
        <p:spPr>
          <a:xfrm>
            <a:off x="1077098" y="5103973"/>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7" name="Text Placeholder 13"/>
          <p:cNvSpPr>
            <a:spLocks noGrp="1"/>
          </p:cNvSpPr>
          <p:nvPr>
            <p:ph type="body" sz="quarter" idx="47"/>
          </p:nvPr>
        </p:nvSpPr>
        <p:spPr>
          <a:xfrm>
            <a:off x="1077098" y="1897190"/>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8" name="Text Placeholder 13"/>
          <p:cNvSpPr>
            <a:spLocks noGrp="1"/>
          </p:cNvSpPr>
          <p:nvPr>
            <p:ph type="body" sz="quarter" idx="48"/>
          </p:nvPr>
        </p:nvSpPr>
        <p:spPr>
          <a:xfrm>
            <a:off x="1077098" y="2545262"/>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9" name="Text Placeholder 13"/>
          <p:cNvSpPr>
            <a:spLocks noGrp="1"/>
          </p:cNvSpPr>
          <p:nvPr>
            <p:ph type="body" sz="quarter" idx="49"/>
          </p:nvPr>
        </p:nvSpPr>
        <p:spPr>
          <a:xfrm>
            <a:off x="1077098" y="3193334"/>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0" name="Text Placeholder 13"/>
          <p:cNvSpPr>
            <a:spLocks noGrp="1"/>
          </p:cNvSpPr>
          <p:nvPr>
            <p:ph type="body" sz="quarter" idx="50"/>
          </p:nvPr>
        </p:nvSpPr>
        <p:spPr>
          <a:xfrm>
            <a:off x="1077098" y="3841406"/>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1" name="Text Placeholder 13"/>
          <p:cNvSpPr>
            <a:spLocks noGrp="1"/>
          </p:cNvSpPr>
          <p:nvPr>
            <p:ph type="body" sz="quarter" idx="51"/>
          </p:nvPr>
        </p:nvSpPr>
        <p:spPr>
          <a:xfrm>
            <a:off x="1077098" y="4489478"/>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grpSp>
        <p:nvGrpSpPr>
          <p:cNvPr id="32" name="Group 31"/>
          <p:cNvGrpSpPr/>
          <p:nvPr userDrawn="1"/>
        </p:nvGrpSpPr>
        <p:grpSpPr>
          <a:xfrm>
            <a:off x="1077098" y="2431968"/>
            <a:ext cx="3535680" cy="3230548"/>
            <a:chOff x="467544" y="2379603"/>
            <a:chExt cx="2651760" cy="3230548"/>
          </a:xfrm>
        </p:grpSpPr>
        <p:grpSp>
          <p:nvGrpSpPr>
            <p:cNvPr id="33" name="Group 32"/>
            <p:cNvGrpSpPr/>
            <p:nvPr userDrawn="1"/>
          </p:nvGrpSpPr>
          <p:grpSpPr>
            <a:xfrm>
              <a:off x="467544" y="2379603"/>
              <a:ext cx="2651760" cy="20911"/>
              <a:chOff x="1066800" y="1931372"/>
              <a:chExt cx="2438400" cy="15683"/>
            </a:xfrm>
          </p:grpSpPr>
          <p:cxnSp>
            <p:nvCxnSpPr>
              <p:cNvPr id="49" name="Straight Connector 48"/>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467544" y="3055756"/>
              <a:ext cx="2651760" cy="20911"/>
              <a:chOff x="1066800" y="1931372"/>
              <a:chExt cx="2438400" cy="15683"/>
            </a:xfrm>
          </p:grpSpPr>
          <p:cxnSp>
            <p:nvCxnSpPr>
              <p:cNvPr id="47" name="Straight Connector 46"/>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userDrawn="1"/>
          </p:nvGrpSpPr>
          <p:grpSpPr>
            <a:xfrm>
              <a:off x="467544" y="3696121"/>
              <a:ext cx="2651760" cy="20911"/>
              <a:chOff x="1066800" y="1931372"/>
              <a:chExt cx="2438400" cy="15683"/>
            </a:xfrm>
          </p:grpSpPr>
          <p:cxnSp>
            <p:nvCxnSpPr>
              <p:cNvPr id="45" name="Straight Connector 44"/>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userDrawn="1"/>
          </p:nvGrpSpPr>
          <p:grpSpPr>
            <a:xfrm>
              <a:off x="467544" y="4344193"/>
              <a:ext cx="2651760" cy="20911"/>
              <a:chOff x="1066800" y="1931372"/>
              <a:chExt cx="2438400" cy="15683"/>
            </a:xfrm>
          </p:grpSpPr>
          <p:cxnSp>
            <p:nvCxnSpPr>
              <p:cNvPr id="43" name="Straight Connector 42"/>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userDrawn="1"/>
          </p:nvGrpSpPr>
          <p:grpSpPr>
            <a:xfrm>
              <a:off x="467544" y="5589240"/>
              <a:ext cx="2651760" cy="20911"/>
              <a:chOff x="1066800" y="1931372"/>
              <a:chExt cx="2438400" cy="15683"/>
            </a:xfrm>
          </p:grpSpPr>
          <p:cxnSp>
            <p:nvCxnSpPr>
              <p:cNvPr id="41" name="Straight Connector 40"/>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userDrawn="1"/>
          </p:nvGrpSpPr>
          <p:grpSpPr>
            <a:xfrm>
              <a:off x="467544" y="4992265"/>
              <a:ext cx="2651760" cy="20911"/>
              <a:chOff x="1066800" y="1931372"/>
              <a:chExt cx="2438400" cy="15683"/>
            </a:xfrm>
          </p:grpSpPr>
          <p:cxnSp>
            <p:nvCxnSpPr>
              <p:cNvPr id="39" name="Straight Connector 38"/>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51"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1969197"/>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2617269"/>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3265341"/>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3913413"/>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4561485"/>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5209557"/>
            <a:ext cx="384043" cy="288032"/>
          </a:xfrm>
          <a:prstGeom prst="rect">
            <a:avLst/>
          </a:prstGeom>
          <a:noFill/>
          <a:extLst>
            <a:ext uri="{909E8E84-426E-40DD-AFC4-6F175D3DCCD1}">
              <a14:hiddenFill xmlns:a14="http://schemas.microsoft.com/office/drawing/2010/main">
                <a:solidFill>
                  <a:srgbClr val="FFFFFF"/>
                </a:solidFill>
              </a14:hiddenFill>
            </a:ext>
          </a:extLst>
        </p:spPr>
      </p:pic>
      <p:sp>
        <p:nvSpPr>
          <p:cNvPr id="59"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63" name="TextBox 62"/>
          <p:cNvSpPr txBox="1"/>
          <p:nvPr userDrawn="1"/>
        </p:nvSpPr>
        <p:spPr>
          <a:xfrm>
            <a:off x="500271"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64" name="Straight Connector 63"/>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65" name="Picture 6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pic>
        <p:nvPicPr>
          <p:cNvPr id="66" name="Picture 6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628227" y="2278382"/>
            <a:ext cx="5043056" cy="2924390"/>
          </a:xfrm>
          <a:prstGeom prst="rect">
            <a:avLst/>
          </a:prstGeom>
        </p:spPr>
      </p:pic>
      <p:sp>
        <p:nvSpPr>
          <p:cNvPr id="67" name="Picture Placeholder 2"/>
          <p:cNvSpPr>
            <a:spLocks noGrp="1"/>
          </p:cNvSpPr>
          <p:nvPr>
            <p:ph type="pic" sz="quarter" idx="13"/>
          </p:nvPr>
        </p:nvSpPr>
        <p:spPr>
          <a:xfrm>
            <a:off x="7314027" y="2513906"/>
            <a:ext cx="3684130" cy="2314845"/>
          </a:xfrm>
          <a:prstGeom prst="rect">
            <a:avLst/>
          </a:prstGeom>
        </p:spPr>
        <p:txBody>
          <a:bodyPr anchor="ctr">
            <a:normAutofit/>
          </a:bodyPr>
          <a:lstStyle>
            <a:lvl1pPr marL="0" indent="0" algn="ctr">
              <a:buNone/>
              <a:defRPr sz="1000">
                <a:solidFill>
                  <a:schemeClr val="bg1"/>
                </a:solidFill>
              </a:defRPr>
            </a:lvl1pPr>
          </a:lstStyle>
          <a:p>
            <a:endParaRPr lang="en-JM" dirty="0"/>
          </a:p>
        </p:txBody>
      </p:sp>
      <p:sp>
        <p:nvSpPr>
          <p:cNvPr id="58" name="Rectangle 57"/>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6320592"/>
      </p:ext>
    </p:extLst>
  </p:cSld>
  <p:clrMapOvr>
    <a:masterClrMapping/>
  </p:clrMapOvr>
  <p:transition spd="slow">
    <p:strips/>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9549"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89549"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1B3BF7F-9035-44B7-8A78-BA3023F5E2C8}" type="datetimeFigureOut">
              <a:rPr lang="en-US" smtClean="0"/>
              <a:t>5/13/2019</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CAEBCA-352B-414A-A9B8-F83900D129E8}" type="slidenum">
              <a:rPr lang="en-US" smtClean="0"/>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9549" y="6416675"/>
            <a:ext cx="1219200" cy="304800"/>
          </a:xfrm>
          <a:prstGeom prst="rect">
            <a:avLst/>
          </a:prstGeom>
        </p:spPr>
      </p:pic>
    </p:spTree>
    <p:extLst>
      <p:ext uri="{BB962C8B-B14F-4D97-AF65-F5344CB8AC3E}">
        <p14:creationId xmlns:p14="http://schemas.microsoft.com/office/powerpoint/2010/main" val="2735940696"/>
      </p:ext>
    </p:extLst>
  </p:cSld>
  <p:clrMapOvr>
    <a:masterClrMapping/>
  </p:clrMapOvr>
  <p:transition spd="slow">
    <p:strips/>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1B3BF7F-9035-44B7-8A78-BA3023F5E2C8}" type="datetimeFigureOut">
              <a:rPr lang="en-US" smtClean="0"/>
              <a:t>5/13/2019</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CAEBCA-352B-414A-A9B8-F83900D129E8}" type="slidenum">
              <a:rPr lang="en-US" smtClean="0"/>
              <a:t>‹#›</a:t>
            </a:fld>
            <a:endParaRPr lang="en-US" dirty="0"/>
          </a:p>
        </p:txBody>
      </p:sp>
      <p:sp>
        <p:nvSpPr>
          <p:cNvPr id="6" name="Title 1"/>
          <p:cNvSpPr>
            <a:spLocks noGrp="1"/>
          </p:cNvSpPr>
          <p:nvPr>
            <p:ph type="title"/>
          </p:nvPr>
        </p:nvSpPr>
        <p:spPr>
          <a:xfrm>
            <a:off x="589549"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55793149"/>
      </p:ext>
    </p:extLst>
  </p:cSld>
  <p:clrMapOvr>
    <a:masterClrMapping/>
  </p:clrMapOvr>
  <p:transition spd="slow">
    <p:strips/>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p:cNvSpPr/>
          <p:nvPr userDrawn="1"/>
        </p:nvSpPr>
        <p:spPr>
          <a:xfrm>
            <a:off x="0" y="304800"/>
            <a:ext cx="12192000"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31768" y="1223405"/>
            <a:ext cx="4340801" cy="3678829"/>
          </a:xfrm>
          <a:prstGeom prst="rect">
            <a:avLst/>
          </a:prstGeom>
        </p:spPr>
      </p:pic>
      <p:sp>
        <p:nvSpPr>
          <p:cNvPr id="9" name="Title 1"/>
          <p:cNvSpPr>
            <a:spLocks noGrp="1"/>
          </p:cNvSpPr>
          <p:nvPr>
            <p:ph type="ctrTitle"/>
          </p:nvPr>
        </p:nvSpPr>
        <p:spPr>
          <a:xfrm>
            <a:off x="445167" y="1143001"/>
            <a:ext cx="4648200" cy="1470025"/>
          </a:xfrm>
        </p:spPr>
        <p:txBody>
          <a:bodyPr>
            <a:normAutofit/>
          </a:bodyPr>
          <a:lstStyle>
            <a:lvl1pPr>
              <a:defRPr sz="3600"/>
            </a:lvl1pPr>
          </a:lstStyle>
          <a:p>
            <a:r>
              <a:rPr lang="en-US"/>
              <a:t>Click to edit Master title style</a:t>
            </a:r>
            <a:endParaRPr lang="en-CA"/>
          </a:p>
        </p:txBody>
      </p:sp>
      <p:sp>
        <p:nvSpPr>
          <p:cNvPr id="10" name="Subtitle 2"/>
          <p:cNvSpPr>
            <a:spLocks noGrp="1"/>
          </p:cNvSpPr>
          <p:nvPr>
            <p:ph type="subTitle" idx="1"/>
          </p:nvPr>
        </p:nvSpPr>
        <p:spPr>
          <a:xfrm>
            <a:off x="445167" y="2667004"/>
            <a:ext cx="3886200" cy="766763"/>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1278017403"/>
      </p:ext>
    </p:extLst>
  </p:cSld>
  <p:clrMapOvr>
    <a:masterClrMapping/>
  </p:clrMapOvr>
  <p:transition spd="slow">
    <p:strips/>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589549" y="365125"/>
            <a:ext cx="10515600" cy="1325563"/>
          </a:xfrm>
          <a:prstGeom prst="rect">
            <a:avLst/>
          </a:prstGeo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084359802"/>
      </p:ext>
    </p:extLst>
  </p:cSld>
  <p:clrMapOvr>
    <a:masterClrMapping/>
  </p:clrMapOvr>
  <p:transition spd="slow">
    <p:strips/>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1B3BF7F-9035-44B7-8A78-BA3023F5E2C8}" type="datetimeFigureOut">
              <a:rPr lang="en-US" smtClean="0"/>
              <a:t>5/13/2019</a:t>
            </a:fld>
            <a:endParaRPr lang="en-US" dirty="0"/>
          </a:p>
        </p:txBody>
      </p:sp>
      <p:sp>
        <p:nvSpPr>
          <p:cNvPr id="6" name="Title 1"/>
          <p:cNvSpPr>
            <a:spLocks noGrp="1"/>
          </p:cNvSpPr>
          <p:nvPr>
            <p:ph type="title"/>
          </p:nvPr>
        </p:nvSpPr>
        <p:spPr>
          <a:xfrm>
            <a:off x="589549" y="365125"/>
            <a:ext cx="10515600" cy="1325563"/>
          </a:xfrm>
          <a:prstGeom prst="rect">
            <a:avLst/>
          </a:prstGeom>
        </p:spPr>
        <p:txBody>
          <a:bodyPr/>
          <a:lstStyle>
            <a:lvl1pPr algn="ctr">
              <a:defRPr/>
            </a:lvl1pPr>
          </a:lstStyle>
          <a:p>
            <a:r>
              <a:rPr lang="en-US"/>
              <a:t>Click to edit Master title style</a:t>
            </a:r>
          </a:p>
        </p:txBody>
      </p:sp>
      <p:sp>
        <p:nvSpPr>
          <p:cNvPr id="5" name="Rectangle 4"/>
          <p:cNvSpPr/>
          <p:nvPr userDrawn="1"/>
        </p:nvSpPr>
        <p:spPr>
          <a:xfrm>
            <a:off x="255373" y="5782962"/>
            <a:ext cx="3484605" cy="107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p:cNvSpPr txBox="1"/>
          <p:nvPr userDrawn="1"/>
        </p:nvSpPr>
        <p:spPr>
          <a:xfrm>
            <a:off x="494666"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Confidential</a:t>
            </a:r>
          </a:p>
        </p:txBody>
      </p:sp>
      <p:cxnSp>
        <p:nvCxnSpPr>
          <p:cNvPr id="9" name="Straight Connector 8"/>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106611"/>
      </p:ext>
    </p:extLst>
  </p:cSld>
  <p:clrMapOvr>
    <a:masterClrMapping/>
  </p:clrMapOvr>
  <p:transition spd="slow">
    <p:strips/>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Picture Placeholder 8"/>
          <p:cNvSpPr>
            <a:spLocks noGrp="1"/>
          </p:cNvSpPr>
          <p:nvPr>
            <p:ph type="pic" sz="quarter" idx="14" hasCustomPrompt="1"/>
          </p:nvPr>
        </p:nvSpPr>
        <p:spPr>
          <a:xfrm>
            <a:off x="534738" y="1909763"/>
            <a:ext cx="2646536" cy="3316259"/>
          </a:xfrm>
          <a:prstGeom prst="rect">
            <a:avLst/>
          </a:prstGeom>
          <a:solidFill>
            <a:schemeClr val="tx1"/>
          </a:solidFill>
        </p:spPr>
        <p:txBody>
          <a:bodyPr anchor="ctr"/>
          <a:lstStyle>
            <a:lvl1pPr marL="0" indent="0" algn="ctr" rtl="0">
              <a:lnSpc>
                <a:spcPct val="100000"/>
              </a:lnSpc>
              <a:buNone/>
              <a:defRPr sz="1200">
                <a:solidFill>
                  <a:schemeClr val="bg1"/>
                </a:solidFill>
                <a:latin typeface="Century Gothic" panose="020B0502020202020204" pitchFamily="34" charset="0"/>
              </a:defRPr>
            </a:lvl1pPr>
          </a:lstStyle>
          <a:p>
            <a:r>
              <a:rPr lang="en-US" dirty="0"/>
              <a:t>Picture</a:t>
            </a:r>
          </a:p>
        </p:txBody>
      </p:sp>
      <p:sp>
        <p:nvSpPr>
          <p:cNvPr id="7"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8" name="TextBox 7"/>
          <p:cNvSpPr txBox="1"/>
          <p:nvPr userDrawn="1"/>
        </p:nvSpPr>
        <p:spPr>
          <a:xfrm>
            <a:off x="500271" y="6430099"/>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cxnSp>
        <p:nvCxnSpPr>
          <p:cNvPr id="9" name="Straight Connector 8"/>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18" name="Content Placeholder 17"/>
          <p:cNvSpPr>
            <a:spLocks noGrp="1"/>
          </p:cNvSpPr>
          <p:nvPr>
            <p:ph sz="quarter" idx="21"/>
          </p:nvPr>
        </p:nvSpPr>
        <p:spPr>
          <a:xfrm>
            <a:off x="3365221" y="1909763"/>
            <a:ext cx="2642616" cy="3316482"/>
          </a:xfrm>
          <a:solidFill>
            <a:srgbClr val="E23A29"/>
          </a:solidFill>
        </p:spPr>
        <p:txBody>
          <a:bodyPr>
            <a:normAutofit/>
          </a:bodyPr>
          <a:lstStyle>
            <a:lvl1pPr marL="0" indent="0" algn="ctr">
              <a:buNone/>
              <a:defRPr sz="2000">
                <a:solidFill>
                  <a:schemeClr val="bg1"/>
                </a:solidFill>
              </a:defRPr>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Edit Master text styles</a:t>
            </a:r>
          </a:p>
        </p:txBody>
      </p:sp>
      <p:sp>
        <p:nvSpPr>
          <p:cNvPr id="19" name="Content Placeholder 17"/>
          <p:cNvSpPr>
            <a:spLocks noGrp="1"/>
          </p:cNvSpPr>
          <p:nvPr>
            <p:ph sz="quarter" idx="22"/>
          </p:nvPr>
        </p:nvSpPr>
        <p:spPr>
          <a:xfrm>
            <a:off x="6191784" y="1909763"/>
            <a:ext cx="2642616" cy="3316482"/>
          </a:xfrm>
          <a:solidFill>
            <a:srgbClr val="41D0E2"/>
          </a:solidFill>
        </p:spPr>
        <p:txBody>
          <a:bodyPr>
            <a:normAutofit/>
          </a:bodyPr>
          <a:lstStyle>
            <a:lvl1pPr marL="0" indent="0" algn="ctr">
              <a:buNone/>
              <a:defRPr sz="2000">
                <a:solidFill>
                  <a:schemeClr val="bg1"/>
                </a:solidFill>
              </a:defRPr>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Edit Master text styles</a:t>
            </a:r>
          </a:p>
        </p:txBody>
      </p:sp>
      <p:sp>
        <p:nvSpPr>
          <p:cNvPr id="20" name="Content Placeholder 17"/>
          <p:cNvSpPr>
            <a:spLocks noGrp="1"/>
          </p:cNvSpPr>
          <p:nvPr>
            <p:ph sz="quarter" idx="23"/>
          </p:nvPr>
        </p:nvSpPr>
        <p:spPr>
          <a:xfrm>
            <a:off x="9018347" y="1909763"/>
            <a:ext cx="2642616" cy="3316482"/>
          </a:xfrm>
          <a:solidFill>
            <a:schemeClr val="tx1">
              <a:lumMod val="75000"/>
              <a:lumOff val="25000"/>
            </a:schemeClr>
          </a:solidFill>
        </p:spPr>
        <p:txBody>
          <a:bodyPr>
            <a:normAutofit/>
          </a:bodyPr>
          <a:lstStyle>
            <a:lvl1pPr marL="0" indent="0" algn="ctr">
              <a:buNone/>
              <a:defRPr sz="2000">
                <a:solidFill>
                  <a:schemeClr val="bg1"/>
                </a:solidFill>
              </a:defRPr>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Edit Master text styles</a:t>
            </a:r>
          </a:p>
        </p:txBody>
      </p:sp>
      <p:sp>
        <p:nvSpPr>
          <p:cNvPr id="11" name="Rectangle 10"/>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846530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No cube background">
    <p:spTree>
      <p:nvGrpSpPr>
        <p:cNvPr id="1" name=""/>
        <p:cNvGrpSpPr/>
        <p:nvPr/>
      </p:nvGrpSpPr>
      <p:grpSpPr>
        <a:xfrm>
          <a:off x="0" y="0"/>
          <a:ext cx="0" cy="0"/>
          <a:chOff x="0" y="0"/>
          <a:chExt cx="0" cy="0"/>
        </a:xfrm>
      </p:grpSpPr>
      <p:sp>
        <p:nvSpPr>
          <p:cNvPr id="24" name="Text Placeholder 13"/>
          <p:cNvSpPr>
            <a:spLocks noGrp="1"/>
          </p:cNvSpPr>
          <p:nvPr>
            <p:ph type="body" sz="quarter" idx="52"/>
          </p:nvPr>
        </p:nvSpPr>
        <p:spPr>
          <a:xfrm>
            <a:off x="1077098" y="5103973"/>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7" name="Text Placeholder 13"/>
          <p:cNvSpPr>
            <a:spLocks noGrp="1"/>
          </p:cNvSpPr>
          <p:nvPr>
            <p:ph type="body" sz="quarter" idx="47"/>
          </p:nvPr>
        </p:nvSpPr>
        <p:spPr>
          <a:xfrm>
            <a:off x="1077098" y="1897190"/>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8" name="Text Placeholder 13"/>
          <p:cNvSpPr>
            <a:spLocks noGrp="1"/>
          </p:cNvSpPr>
          <p:nvPr>
            <p:ph type="body" sz="quarter" idx="48"/>
          </p:nvPr>
        </p:nvSpPr>
        <p:spPr>
          <a:xfrm>
            <a:off x="1077098" y="2545262"/>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9" name="Text Placeholder 13"/>
          <p:cNvSpPr>
            <a:spLocks noGrp="1"/>
          </p:cNvSpPr>
          <p:nvPr>
            <p:ph type="body" sz="quarter" idx="49"/>
          </p:nvPr>
        </p:nvSpPr>
        <p:spPr>
          <a:xfrm>
            <a:off x="1077098" y="3193334"/>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0" name="Text Placeholder 13"/>
          <p:cNvSpPr>
            <a:spLocks noGrp="1"/>
          </p:cNvSpPr>
          <p:nvPr>
            <p:ph type="body" sz="quarter" idx="50"/>
          </p:nvPr>
        </p:nvSpPr>
        <p:spPr>
          <a:xfrm>
            <a:off x="1077098" y="3841406"/>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1" name="Text Placeholder 13"/>
          <p:cNvSpPr>
            <a:spLocks noGrp="1"/>
          </p:cNvSpPr>
          <p:nvPr>
            <p:ph type="body" sz="quarter" idx="51"/>
          </p:nvPr>
        </p:nvSpPr>
        <p:spPr>
          <a:xfrm>
            <a:off x="1077098" y="4489478"/>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grpSp>
        <p:nvGrpSpPr>
          <p:cNvPr id="32" name="Group 31"/>
          <p:cNvGrpSpPr/>
          <p:nvPr userDrawn="1"/>
        </p:nvGrpSpPr>
        <p:grpSpPr>
          <a:xfrm>
            <a:off x="1077098" y="2431968"/>
            <a:ext cx="3535680" cy="3230548"/>
            <a:chOff x="467544" y="2379603"/>
            <a:chExt cx="2651760" cy="3230548"/>
          </a:xfrm>
        </p:grpSpPr>
        <p:grpSp>
          <p:nvGrpSpPr>
            <p:cNvPr id="33" name="Group 32"/>
            <p:cNvGrpSpPr/>
            <p:nvPr userDrawn="1"/>
          </p:nvGrpSpPr>
          <p:grpSpPr>
            <a:xfrm>
              <a:off x="467544" y="2379603"/>
              <a:ext cx="2651760" cy="20911"/>
              <a:chOff x="1066800" y="1931372"/>
              <a:chExt cx="2438400" cy="15683"/>
            </a:xfrm>
          </p:grpSpPr>
          <p:cxnSp>
            <p:nvCxnSpPr>
              <p:cNvPr id="49" name="Straight Connector 48"/>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userDrawn="1"/>
          </p:nvGrpSpPr>
          <p:grpSpPr>
            <a:xfrm>
              <a:off x="467544" y="3055756"/>
              <a:ext cx="2651760" cy="20911"/>
              <a:chOff x="1066800" y="1931372"/>
              <a:chExt cx="2438400" cy="15683"/>
            </a:xfrm>
          </p:grpSpPr>
          <p:cxnSp>
            <p:nvCxnSpPr>
              <p:cNvPr id="47" name="Straight Connector 46"/>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userDrawn="1"/>
          </p:nvGrpSpPr>
          <p:grpSpPr>
            <a:xfrm>
              <a:off x="467544" y="3696121"/>
              <a:ext cx="2651760" cy="20911"/>
              <a:chOff x="1066800" y="1931372"/>
              <a:chExt cx="2438400" cy="15683"/>
            </a:xfrm>
          </p:grpSpPr>
          <p:cxnSp>
            <p:nvCxnSpPr>
              <p:cNvPr id="45" name="Straight Connector 44"/>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userDrawn="1"/>
          </p:nvGrpSpPr>
          <p:grpSpPr>
            <a:xfrm>
              <a:off x="467544" y="4344193"/>
              <a:ext cx="2651760" cy="20911"/>
              <a:chOff x="1066800" y="1931372"/>
              <a:chExt cx="2438400" cy="15683"/>
            </a:xfrm>
          </p:grpSpPr>
          <p:cxnSp>
            <p:nvCxnSpPr>
              <p:cNvPr id="43" name="Straight Connector 42"/>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userDrawn="1"/>
          </p:nvGrpSpPr>
          <p:grpSpPr>
            <a:xfrm>
              <a:off x="467544" y="5589240"/>
              <a:ext cx="2651760" cy="20911"/>
              <a:chOff x="1066800" y="1931372"/>
              <a:chExt cx="2438400" cy="15683"/>
            </a:xfrm>
          </p:grpSpPr>
          <p:cxnSp>
            <p:nvCxnSpPr>
              <p:cNvPr id="41" name="Straight Connector 40"/>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userDrawn="1"/>
          </p:nvGrpSpPr>
          <p:grpSpPr>
            <a:xfrm>
              <a:off x="467544" y="4992265"/>
              <a:ext cx="2651760" cy="20911"/>
              <a:chOff x="1066800" y="1931372"/>
              <a:chExt cx="2438400" cy="15683"/>
            </a:xfrm>
          </p:grpSpPr>
          <p:cxnSp>
            <p:nvCxnSpPr>
              <p:cNvPr id="39" name="Straight Connector 38"/>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51"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1969197"/>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2617269"/>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3265341"/>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3913413"/>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4561485"/>
            <a:ext cx="384043" cy="28803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28597" y="5209557"/>
            <a:ext cx="384043" cy="288032"/>
          </a:xfrm>
          <a:prstGeom prst="rect">
            <a:avLst/>
          </a:prstGeom>
          <a:noFill/>
          <a:extLst>
            <a:ext uri="{909E8E84-426E-40DD-AFC4-6F175D3DCCD1}">
              <a14:hiddenFill xmlns:a14="http://schemas.microsoft.com/office/drawing/2010/main">
                <a:solidFill>
                  <a:srgbClr val="FFFFFF"/>
                </a:solidFill>
              </a14:hiddenFill>
            </a:ext>
          </a:extLst>
        </p:spPr>
      </p:pic>
      <p:sp>
        <p:nvSpPr>
          <p:cNvPr id="59"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pic>
        <p:nvPicPr>
          <p:cNvPr id="66" name="Picture 6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28227" y="2278382"/>
            <a:ext cx="5043056" cy="2924390"/>
          </a:xfrm>
          <a:prstGeom prst="rect">
            <a:avLst/>
          </a:prstGeom>
        </p:spPr>
      </p:pic>
      <p:sp>
        <p:nvSpPr>
          <p:cNvPr id="67" name="Picture Placeholder 2"/>
          <p:cNvSpPr>
            <a:spLocks noGrp="1"/>
          </p:cNvSpPr>
          <p:nvPr>
            <p:ph type="pic" sz="quarter" idx="13"/>
          </p:nvPr>
        </p:nvSpPr>
        <p:spPr>
          <a:xfrm>
            <a:off x="7314027" y="2513906"/>
            <a:ext cx="3684130" cy="2314845"/>
          </a:xfrm>
          <a:prstGeom prst="rect">
            <a:avLst/>
          </a:prstGeom>
        </p:spPr>
        <p:txBody>
          <a:bodyPr anchor="ctr">
            <a:normAutofit/>
          </a:bodyPr>
          <a:lstStyle>
            <a:lvl1pPr marL="0" indent="0" algn="ctr">
              <a:buNone/>
              <a:defRPr sz="1000">
                <a:solidFill>
                  <a:schemeClr val="bg1"/>
                </a:solidFill>
              </a:defRPr>
            </a:lvl1pPr>
          </a:lstStyle>
          <a:p>
            <a:endParaRPr lang="en-JM" dirty="0"/>
          </a:p>
        </p:txBody>
      </p:sp>
    </p:spTree>
    <p:extLst>
      <p:ext uri="{BB962C8B-B14F-4D97-AF65-F5344CB8AC3E}">
        <p14:creationId xmlns:p14="http://schemas.microsoft.com/office/powerpoint/2010/main" val="2754430592"/>
      </p:ext>
    </p:extLst>
  </p:cSld>
  <p:clrMapOvr>
    <a:masterClrMapping/>
  </p:clrMapOvr>
  <p:transition spd="slow">
    <p:strips/>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1_Title Slid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6" name="Text Placeholder 2"/>
          <p:cNvSpPr>
            <a:spLocks noGrp="1"/>
          </p:cNvSpPr>
          <p:nvPr>
            <p:ph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494666" y="6430099"/>
            <a:ext cx="3497179" cy="230832"/>
          </a:xfrm>
          <a:prstGeom prst="rect">
            <a:avLst/>
          </a:prstGeom>
          <a:noFill/>
        </p:spPr>
        <p:txBody>
          <a:bodyPr wrap="square" rtlCol="0">
            <a:spAutoFit/>
          </a:bodyPr>
          <a:lstStyle/>
          <a:p>
            <a:pPr algn="l"/>
            <a:r>
              <a:rPr lang="en-US" sz="900" dirty="0">
                <a:latin typeface="Century Gothic" panose="020B0502020202020204" pitchFamily="34" charset="0"/>
              </a:rPr>
              <a:t>Confidential</a:t>
            </a:r>
          </a:p>
        </p:txBody>
      </p:sp>
      <p:cxnSp>
        <p:nvCxnSpPr>
          <p:cNvPr id="11" name="Straight Connector 10"/>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8" name="Rectangle 7"/>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6837647"/>
      </p:ext>
    </p:extLst>
  </p:cSld>
  <p:clrMapOvr>
    <a:masterClrMapping/>
  </p:clrMapOvr>
  <p:transition spd="slow">
    <p:strips/>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itle Slide with Imag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ABCC74-EACE-417D-B805-83F5C00F00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2" name="Title 1">
            <a:extLst>
              <a:ext uri="{FF2B5EF4-FFF2-40B4-BE49-F238E27FC236}">
                <a16:creationId xmlns:a16="http://schemas.microsoft.com/office/drawing/2014/main" id="{A6688FFA-CC83-4E96-AB53-C61121592C63}"/>
              </a:ext>
            </a:extLst>
          </p:cNvPr>
          <p:cNvSpPr>
            <a:spLocks noGrp="1"/>
          </p:cNvSpPr>
          <p:nvPr>
            <p:ph type="ctrTitle"/>
          </p:nvPr>
        </p:nvSpPr>
        <p:spPr>
          <a:xfrm>
            <a:off x="458724" y="1042094"/>
            <a:ext cx="11274552" cy="1470025"/>
          </a:xfrm>
        </p:spPr>
        <p:txBody>
          <a:bodyPr>
            <a:noAutofit/>
          </a:bodyPr>
          <a:lstStyle>
            <a:lvl1pPr algn="l">
              <a:defRPr sz="5000">
                <a:solidFill>
                  <a:schemeClr val="bg1"/>
                </a:solidFill>
              </a:defRPr>
            </a:lvl1pPr>
          </a:lstStyle>
          <a:p>
            <a:r>
              <a:rPr lang="en-US"/>
              <a:t>Click to edit Master title style</a:t>
            </a:r>
            <a:endParaRPr lang="en-CA"/>
          </a:p>
        </p:txBody>
      </p:sp>
      <p:sp>
        <p:nvSpPr>
          <p:cNvPr id="23" name="Subtitle 2">
            <a:extLst>
              <a:ext uri="{FF2B5EF4-FFF2-40B4-BE49-F238E27FC236}">
                <a16:creationId xmlns:a16="http://schemas.microsoft.com/office/drawing/2014/main" id="{E79249C5-7859-47D6-8665-400C32954F9C}"/>
              </a:ext>
            </a:extLst>
          </p:cNvPr>
          <p:cNvSpPr>
            <a:spLocks noGrp="1"/>
          </p:cNvSpPr>
          <p:nvPr>
            <p:ph type="subTitle" idx="1"/>
          </p:nvPr>
        </p:nvSpPr>
        <p:spPr>
          <a:xfrm>
            <a:off x="458724" y="2626476"/>
            <a:ext cx="6197600" cy="766763"/>
          </a:xfrm>
        </p:spPr>
        <p:txBody>
          <a:bodyPr>
            <a:no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pic>
        <p:nvPicPr>
          <p:cNvPr id="7" name="Picture 6">
            <a:extLst>
              <a:ext uri="{FF2B5EF4-FFF2-40B4-BE49-F238E27FC236}">
                <a16:creationId xmlns:a16="http://schemas.microsoft.com/office/drawing/2014/main" id="{093C5406-E85D-4C25-B4BF-E7E214DE4D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27655" y="6093583"/>
            <a:ext cx="2054102" cy="595690"/>
          </a:xfrm>
          <a:prstGeom prst="rect">
            <a:avLst/>
          </a:prstGeom>
        </p:spPr>
      </p:pic>
    </p:spTree>
    <p:extLst>
      <p:ext uri="{BB962C8B-B14F-4D97-AF65-F5344CB8AC3E}">
        <p14:creationId xmlns:p14="http://schemas.microsoft.com/office/powerpoint/2010/main" val="216043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58477E-9392-4E4B-A90B-9B668E4FEAFF}"/>
              </a:ext>
            </a:extLst>
          </p:cNvPr>
          <p:cNvSpPr/>
          <p:nvPr userDrawn="1"/>
        </p:nvSpPr>
        <p:spPr>
          <a:xfrm>
            <a:off x="0" y="6411686"/>
            <a:ext cx="12192000" cy="446314"/>
          </a:xfrm>
          <a:prstGeom prst="rect">
            <a:avLst/>
          </a:prstGeom>
          <a:solidFill>
            <a:srgbClr val="E3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E61479DD-CE43-4425-B485-C8F1C75475A8}"/>
              </a:ext>
            </a:extLst>
          </p:cNvPr>
          <p:cNvSpPr>
            <a:spLocks noGrp="1"/>
          </p:cNvSpPr>
          <p:nvPr>
            <p:ph idx="1"/>
          </p:nvPr>
        </p:nvSpPr>
        <p:spPr>
          <a:xfrm>
            <a:off x="347562" y="1597939"/>
            <a:ext cx="11269983" cy="3874709"/>
          </a:xfrm>
        </p:spPr>
        <p:txBody>
          <a:bodyPr>
            <a:normAutofit/>
          </a:bodyPr>
          <a:lstStyle>
            <a:lvl1pPr marL="228600" indent="-228600">
              <a:buClr>
                <a:srgbClr val="E33B28"/>
              </a:buClr>
              <a:buFont typeface="Wingdings" panose="05000000000000000000" pitchFamily="2" charset="2"/>
              <a:buChar char="§"/>
              <a:defRPr sz="2000">
                <a:solidFill>
                  <a:srgbClr val="192231"/>
                </a:solidFill>
              </a:defRPr>
            </a:lvl1pPr>
            <a:lvl2pPr marL="685800" indent="-228600">
              <a:buClr>
                <a:srgbClr val="E33B28"/>
              </a:buClr>
              <a:buFont typeface="Wingdings" panose="05000000000000000000" pitchFamily="2" charset="2"/>
              <a:buChar char="§"/>
              <a:defRPr sz="1800">
                <a:solidFill>
                  <a:srgbClr val="192231"/>
                </a:solidFill>
              </a:defRPr>
            </a:lvl2pPr>
            <a:lvl3pPr marL="1143000" indent="-228600">
              <a:buClr>
                <a:srgbClr val="E33B28"/>
              </a:buClr>
              <a:buFont typeface="Wingdings" panose="05000000000000000000" pitchFamily="2" charset="2"/>
              <a:buChar char="§"/>
              <a:defRPr sz="1600">
                <a:solidFill>
                  <a:srgbClr val="192231"/>
                </a:solidFill>
              </a:defRPr>
            </a:lvl3pPr>
            <a:lvl4pPr marL="1600200" indent="-228600">
              <a:buClr>
                <a:srgbClr val="E33B28"/>
              </a:buClr>
              <a:buFont typeface="Wingdings" panose="05000000000000000000" pitchFamily="2" charset="2"/>
              <a:buChar char="§"/>
              <a:defRPr sz="1400">
                <a:solidFill>
                  <a:srgbClr val="192231"/>
                </a:solidFill>
              </a:defRPr>
            </a:lvl4pPr>
            <a:lvl5pPr marL="2057400" indent="-228600">
              <a:buClr>
                <a:srgbClr val="E33B28"/>
              </a:buClr>
              <a:buFont typeface="Wingdings" panose="05000000000000000000" pitchFamily="2" charset="2"/>
              <a:buChar char="§"/>
              <a:defRPr sz="1400">
                <a:solidFill>
                  <a:srgbClr val="19223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347563" y="740998"/>
            <a:ext cx="11243527" cy="568800"/>
          </a:xfrm>
        </p:spPr>
        <p:txBody>
          <a:bodyPr lIns="36000" tIns="0" rIns="0" bIns="0"/>
          <a:lstStyle>
            <a:lvl1pPr>
              <a:defRPr>
                <a:solidFill>
                  <a:srgbClr val="192231"/>
                </a:solidFill>
              </a:defRPr>
            </a:lvl1pPr>
          </a:lstStyle>
          <a:p>
            <a:r>
              <a:rPr lang="en-US"/>
              <a:t>Click to edit Master title style</a:t>
            </a:r>
            <a:endParaRPr lang="ru-RU"/>
          </a:p>
        </p:txBody>
      </p:sp>
      <p:sp>
        <p:nvSpPr>
          <p:cNvPr id="13" name="Footer Placeholder 4">
            <a:extLst>
              <a:ext uri="{FF2B5EF4-FFF2-40B4-BE49-F238E27FC236}">
                <a16:creationId xmlns:a16="http://schemas.microsoft.com/office/drawing/2014/main" id="{15D2EA3E-3A6E-49A0-967D-65DD2C3441B7}"/>
              </a:ext>
            </a:extLst>
          </p:cNvPr>
          <p:cNvSpPr>
            <a:spLocks noGrp="1"/>
          </p:cNvSpPr>
          <p:nvPr>
            <p:ph type="ftr" sz="quarter" idx="11"/>
          </p:nvPr>
        </p:nvSpPr>
        <p:spPr>
          <a:xfrm>
            <a:off x="7618476" y="6542342"/>
            <a:ext cx="4114800" cy="234000"/>
          </a:xfrm>
        </p:spPr>
        <p:txBody>
          <a:bodyPr/>
          <a:lstStyle>
            <a:lvl1pPr>
              <a:defRPr b="1">
                <a:solidFill>
                  <a:schemeClr val="bg1"/>
                </a:solidFill>
                <a:latin typeface="Century Gothic" panose="020B0502020202020204" pitchFamily="34" charset="0"/>
              </a:defRPr>
            </a:lvl1pPr>
          </a:lstStyle>
          <a:p>
            <a:r>
              <a:rPr lang="en-US" dirty="0"/>
              <a:t>Prophix Software Inc. </a:t>
            </a:r>
          </a:p>
        </p:txBody>
      </p:sp>
      <p:sp>
        <p:nvSpPr>
          <p:cNvPr id="14" name="Slide Number Placeholder 5">
            <a:extLst>
              <a:ext uri="{FF2B5EF4-FFF2-40B4-BE49-F238E27FC236}">
                <a16:creationId xmlns:a16="http://schemas.microsoft.com/office/drawing/2014/main" id="{46641CCC-F7A1-4555-8DC3-2D63E7818B8D}"/>
              </a:ext>
            </a:extLst>
          </p:cNvPr>
          <p:cNvSpPr>
            <a:spLocks noGrp="1"/>
          </p:cNvSpPr>
          <p:nvPr>
            <p:ph type="sldNum" sz="quarter" idx="12"/>
          </p:nvPr>
        </p:nvSpPr>
        <p:spPr>
          <a:xfrm>
            <a:off x="347563" y="6542342"/>
            <a:ext cx="394063" cy="234000"/>
          </a:xfrm>
        </p:spPr>
        <p:txBody>
          <a:bodyPr/>
          <a:lstStyle>
            <a:lvl1pPr algn="l">
              <a:defRPr sz="1100">
                <a:solidFill>
                  <a:schemeClr val="bg1"/>
                </a:solidFill>
                <a:latin typeface="Century Gothic" panose="020B0502020202020204" pitchFamily="34" charset="0"/>
              </a:defRPr>
            </a:lvl1pPr>
          </a:lstStyle>
          <a:p>
            <a:fld id="{3CE5352E-9B9F-4EDC-8769-7FA3D3F814C7}" type="slidenum">
              <a:rPr lang="ru-RU" smtClean="0"/>
              <a:pPr/>
              <a:t>‹#›</a:t>
            </a:fld>
            <a:endParaRPr lang="ru-RU"/>
          </a:p>
        </p:txBody>
      </p:sp>
      <p:sp>
        <p:nvSpPr>
          <p:cNvPr id="15" name="Rectangle 14">
            <a:extLst>
              <a:ext uri="{FF2B5EF4-FFF2-40B4-BE49-F238E27FC236}">
                <a16:creationId xmlns:a16="http://schemas.microsoft.com/office/drawing/2014/main" id="{5301377C-8936-4A3B-8512-A2F64FCDDD62}"/>
              </a:ext>
            </a:extLst>
          </p:cNvPr>
          <p:cNvSpPr/>
          <p:nvPr userDrawn="1"/>
        </p:nvSpPr>
        <p:spPr>
          <a:xfrm>
            <a:off x="998620" y="6411686"/>
            <a:ext cx="45719" cy="446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999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Slide with Imag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DE73AE-F4AF-460A-8FA5-002BF5EDB5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2" name="Title 1">
            <a:extLst>
              <a:ext uri="{FF2B5EF4-FFF2-40B4-BE49-F238E27FC236}">
                <a16:creationId xmlns:a16="http://schemas.microsoft.com/office/drawing/2014/main" id="{A6688FFA-CC83-4E96-AB53-C61121592C63}"/>
              </a:ext>
            </a:extLst>
          </p:cNvPr>
          <p:cNvSpPr>
            <a:spLocks noGrp="1"/>
          </p:cNvSpPr>
          <p:nvPr>
            <p:ph type="ctrTitle"/>
          </p:nvPr>
        </p:nvSpPr>
        <p:spPr>
          <a:xfrm>
            <a:off x="458724" y="1042094"/>
            <a:ext cx="11274552" cy="1470025"/>
          </a:xfrm>
        </p:spPr>
        <p:txBody>
          <a:bodyPr>
            <a:noAutofit/>
          </a:bodyPr>
          <a:lstStyle>
            <a:lvl1pPr algn="l">
              <a:defRPr sz="5000">
                <a:solidFill>
                  <a:srgbClr val="05070B"/>
                </a:solidFill>
              </a:defRPr>
            </a:lvl1pPr>
          </a:lstStyle>
          <a:p>
            <a:r>
              <a:rPr lang="en-US"/>
              <a:t>Click to edit Master title style</a:t>
            </a:r>
            <a:endParaRPr lang="en-CA"/>
          </a:p>
        </p:txBody>
      </p:sp>
      <p:sp>
        <p:nvSpPr>
          <p:cNvPr id="23" name="Subtitle 2">
            <a:extLst>
              <a:ext uri="{FF2B5EF4-FFF2-40B4-BE49-F238E27FC236}">
                <a16:creationId xmlns:a16="http://schemas.microsoft.com/office/drawing/2014/main" id="{E79249C5-7859-47D6-8665-400C32954F9C}"/>
              </a:ext>
            </a:extLst>
          </p:cNvPr>
          <p:cNvSpPr>
            <a:spLocks noGrp="1"/>
          </p:cNvSpPr>
          <p:nvPr>
            <p:ph type="subTitle" idx="1"/>
          </p:nvPr>
        </p:nvSpPr>
        <p:spPr>
          <a:xfrm>
            <a:off x="458724" y="2626476"/>
            <a:ext cx="6197600" cy="766763"/>
          </a:xfrm>
        </p:spPr>
        <p:txBody>
          <a:bodyPr>
            <a:noAutofit/>
          </a:bodyPr>
          <a:lstStyle>
            <a:lvl1pPr marL="0" indent="0" algn="l">
              <a:buNone/>
              <a:defRPr sz="2400">
                <a:solidFill>
                  <a:srgbClr val="19223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pic>
        <p:nvPicPr>
          <p:cNvPr id="7" name="Picture 6">
            <a:extLst>
              <a:ext uri="{FF2B5EF4-FFF2-40B4-BE49-F238E27FC236}">
                <a16:creationId xmlns:a16="http://schemas.microsoft.com/office/drawing/2014/main" id="{093C5406-E85D-4C25-B4BF-E7E214DE4D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27655" y="6093583"/>
            <a:ext cx="2054102" cy="595690"/>
          </a:xfrm>
          <a:prstGeom prst="rect">
            <a:avLst/>
          </a:prstGeom>
        </p:spPr>
      </p:pic>
    </p:spTree>
    <p:extLst>
      <p:ext uri="{BB962C8B-B14F-4D97-AF65-F5344CB8AC3E}">
        <p14:creationId xmlns:p14="http://schemas.microsoft.com/office/powerpoint/2010/main" val="137822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2754640"/>
            <a:ext cx="11274552" cy="1348720"/>
          </a:xfrm>
          <a:solidFill>
            <a:schemeClr val="bg1">
              <a:alpha val="90000"/>
            </a:schemeClr>
          </a:solidFill>
        </p:spPr>
        <p:txBody>
          <a:bodyPr anchor="ctr" anchorCtr="0">
            <a:normAutofit/>
          </a:bodyPr>
          <a:lstStyle>
            <a:lvl1pPr algn="ctr">
              <a:defRPr sz="5000">
                <a:solidFill>
                  <a:srgbClr val="05070B"/>
                </a:solidFill>
              </a:defRPr>
            </a:lvl1pPr>
          </a:lstStyle>
          <a:p>
            <a:r>
              <a:rPr lang="en-US"/>
              <a:t>Click to edit Master title style</a:t>
            </a:r>
            <a:endParaRPr lang="ru-RU"/>
          </a:p>
        </p:txBody>
      </p:sp>
    </p:spTree>
    <p:extLst>
      <p:ext uri="{BB962C8B-B14F-4D97-AF65-F5344CB8AC3E}">
        <p14:creationId xmlns:p14="http://schemas.microsoft.com/office/powerpoint/2010/main" val="3785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hank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A9E66CD-99CC-45B1-A15D-3626A6160849}"/>
              </a:ext>
            </a:extLst>
          </p:cNvPr>
          <p:cNvSpPr>
            <a:spLocks noGrp="1"/>
          </p:cNvSpPr>
          <p:nvPr>
            <p:ph type="pic" sz="quarter" idx="13"/>
          </p:nvPr>
        </p:nvSpPr>
        <p:spPr>
          <a:xfrm>
            <a:off x="0" y="0"/>
            <a:ext cx="12192000" cy="6858000"/>
          </a:xfrm>
          <a:noFill/>
        </p:spPr>
        <p:txBody>
          <a:bodyPr anchor="ctr" anchorCtr="0">
            <a:noAutofit/>
          </a:bodyPr>
          <a:lstStyle>
            <a:lvl1pPr marL="0" indent="0" algn="ctr">
              <a:buNone/>
              <a:defRPr/>
            </a:lvl1pPr>
          </a:lstStyle>
          <a:p>
            <a:r>
              <a:rPr lang="en-US" dirty="0"/>
              <a:t>Click icon to add picture</a:t>
            </a:r>
            <a:endParaRPr lang="ru-RU"/>
          </a:p>
        </p:txBody>
      </p:sp>
      <p:sp>
        <p:nvSpPr>
          <p:cNvPr id="2" name="Title 1">
            <a:extLst>
              <a:ext uri="{FF2B5EF4-FFF2-40B4-BE49-F238E27FC236}">
                <a16:creationId xmlns:a16="http://schemas.microsoft.com/office/drawing/2014/main" id="{AC829233-8E4C-4046-85BB-5166B8A721AE}"/>
              </a:ext>
            </a:extLst>
          </p:cNvPr>
          <p:cNvSpPr>
            <a:spLocks noGrp="1"/>
          </p:cNvSpPr>
          <p:nvPr>
            <p:ph type="ctrTitle"/>
          </p:nvPr>
        </p:nvSpPr>
        <p:spPr>
          <a:xfrm>
            <a:off x="458724" y="5052080"/>
            <a:ext cx="11274552" cy="1348720"/>
          </a:xfrm>
          <a:solidFill>
            <a:srgbClr val="E33B28"/>
          </a:solidFill>
        </p:spPr>
        <p:txBody>
          <a:bodyPr anchor="ctr" anchorCtr="0">
            <a:normAutofit/>
          </a:bodyPr>
          <a:lstStyle>
            <a:lvl1pPr algn="ctr">
              <a:defRPr sz="5000">
                <a:solidFill>
                  <a:schemeClr val="bg1"/>
                </a:solidFill>
              </a:defRPr>
            </a:lvl1pPr>
          </a:lstStyle>
          <a:p>
            <a:r>
              <a:rPr lang="en-US"/>
              <a:t>Click to edit Master title style</a:t>
            </a:r>
            <a:endParaRPr lang="ru-RU"/>
          </a:p>
        </p:txBody>
      </p:sp>
    </p:spTree>
    <p:extLst>
      <p:ext uri="{BB962C8B-B14F-4D97-AF65-F5344CB8AC3E}">
        <p14:creationId xmlns:p14="http://schemas.microsoft.com/office/powerpoint/2010/main" val="365740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C36D94-0D71-4A2B-B1EC-BDB8D92136E3}"/>
              </a:ext>
            </a:extLst>
          </p:cNvPr>
          <p:cNvSpPr/>
          <p:nvPr userDrawn="1"/>
        </p:nvSpPr>
        <p:spPr>
          <a:xfrm>
            <a:off x="0" y="6411686"/>
            <a:ext cx="12192000" cy="446314"/>
          </a:xfrm>
          <a:prstGeom prst="rect">
            <a:avLst/>
          </a:prstGeom>
          <a:solidFill>
            <a:srgbClr val="E3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6096000" y="457199"/>
            <a:ext cx="5637276" cy="5644244"/>
          </a:xfrm>
        </p:spPr>
        <p:txBody>
          <a:bodyPr anchor="ctr" anchorCtr="0">
            <a:noAutofit/>
          </a:bodyPr>
          <a:lstStyle>
            <a:lvl1pPr marL="0" indent="0" algn="ctr">
              <a:buNone/>
              <a:defRPr sz="2000">
                <a:solidFill>
                  <a:schemeClr val="bg1">
                    <a:lumMod val="65000"/>
                  </a:schemeClr>
                </a:solidFill>
              </a:defRPr>
            </a:lvl1pPr>
          </a:lstStyle>
          <a:p>
            <a:r>
              <a:rPr lang="en-US" dirty="0"/>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347563" y="489853"/>
            <a:ext cx="5270248" cy="1001338"/>
          </a:xfrm>
        </p:spPr>
        <p:txBody>
          <a:bodyPr lIns="36000" tIns="0" rIns="0" bIns="0" anchor="t">
            <a:normAutofit/>
          </a:bodyPr>
          <a:lstStyle>
            <a:lvl1pPr>
              <a:defRPr sz="36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347563" y="1598388"/>
            <a:ext cx="5270248" cy="540000"/>
          </a:xfrm>
        </p:spPr>
        <p:txBody>
          <a:bodyPr lIns="36000" tIns="0" rIns="0" bIns="0">
            <a:normAutofit/>
          </a:bodyPr>
          <a:lstStyle>
            <a:lvl1pPr marL="0" indent="0">
              <a:buNone/>
              <a:defRPr sz="18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47563" y="2314906"/>
            <a:ext cx="5270248" cy="1745768"/>
          </a:xfrm>
        </p:spPr>
        <p:txBody>
          <a:bodyPr lIns="36000" tIns="0" rIns="0" bIns="0">
            <a:normAutofit/>
          </a:bodyPr>
          <a:lstStyle>
            <a:lvl1pPr marL="216000" indent="-216000">
              <a:spcBef>
                <a:spcPts val="600"/>
              </a:spcBef>
              <a:buClr>
                <a:srgbClr val="E33B28"/>
              </a:buClr>
              <a:buSzPct val="125000"/>
              <a:buFont typeface="Wingdings" panose="05000000000000000000" pitchFamily="2" charset="2"/>
              <a:buChar char="§"/>
              <a:defRPr sz="1400">
                <a:solidFill>
                  <a:srgbClr val="0507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ooter Placeholder 4">
            <a:extLst>
              <a:ext uri="{FF2B5EF4-FFF2-40B4-BE49-F238E27FC236}">
                <a16:creationId xmlns:a16="http://schemas.microsoft.com/office/drawing/2014/main" id="{24F52EB7-1E1F-48A5-82B3-826F151C68F9}"/>
              </a:ext>
            </a:extLst>
          </p:cNvPr>
          <p:cNvSpPr>
            <a:spLocks noGrp="1"/>
          </p:cNvSpPr>
          <p:nvPr>
            <p:ph type="ftr" sz="quarter" idx="11"/>
          </p:nvPr>
        </p:nvSpPr>
        <p:spPr>
          <a:xfrm>
            <a:off x="7618476" y="6542342"/>
            <a:ext cx="4114800" cy="234000"/>
          </a:xfrm>
        </p:spPr>
        <p:txBody>
          <a:bodyPr/>
          <a:lstStyle>
            <a:lvl1pPr>
              <a:defRPr b="1">
                <a:solidFill>
                  <a:schemeClr val="bg1"/>
                </a:solidFill>
                <a:latin typeface="Century Gothic" panose="020B0502020202020204" pitchFamily="34" charset="0"/>
              </a:defRPr>
            </a:lvl1pPr>
          </a:lstStyle>
          <a:p>
            <a:r>
              <a:rPr lang="en-US" dirty="0"/>
              <a:t>Prophix Software Inc. </a:t>
            </a:r>
          </a:p>
        </p:txBody>
      </p:sp>
      <p:sp>
        <p:nvSpPr>
          <p:cNvPr id="16" name="Slide Number Placeholder 5">
            <a:extLst>
              <a:ext uri="{FF2B5EF4-FFF2-40B4-BE49-F238E27FC236}">
                <a16:creationId xmlns:a16="http://schemas.microsoft.com/office/drawing/2014/main" id="{1E774CBE-8852-4B59-BFC9-0A2E04654E3D}"/>
              </a:ext>
            </a:extLst>
          </p:cNvPr>
          <p:cNvSpPr>
            <a:spLocks noGrp="1"/>
          </p:cNvSpPr>
          <p:nvPr>
            <p:ph type="sldNum" sz="quarter" idx="12"/>
          </p:nvPr>
        </p:nvSpPr>
        <p:spPr>
          <a:xfrm>
            <a:off x="347563" y="6542342"/>
            <a:ext cx="394063" cy="234000"/>
          </a:xfrm>
        </p:spPr>
        <p:txBody>
          <a:bodyPr/>
          <a:lstStyle>
            <a:lvl1pPr algn="l">
              <a:defRPr sz="1100">
                <a:solidFill>
                  <a:schemeClr val="bg1"/>
                </a:solidFill>
                <a:latin typeface="Century Gothic" panose="020B0502020202020204" pitchFamily="34" charset="0"/>
              </a:defRPr>
            </a:lvl1pPr>
          </a:lstStyle>
          <a:p>
            <a:fld id="{3CE5352E-9B9F-4EDC-8769-7FA3D3F814C7}" type="slidenum">
              <a:rPr lang="ru-RU" smtClean="0"/>
              <a:pPr/>
              <a:t>‹#›</a:t>
            </a:fld>
            <a:endParaRPr lang="ru-RU"/>
          </a:p>
        </p:txBody>
      </p:sp>
      <p:sp>
        <p:nvSpPr>
          <p:cNvPr id="17" name="Rectangle 16">
            <a:extLst>
              <a:ext uri="{FF2B5EF4-FFF2-40B4-BE49-F238E27FC236}">
                <a16:creationId xmlns:a16="http://schemas.microsoft.com/office/drawing/2014/main" id="{4FBB4C9E-058B-44C8-B514-52BE1FF496E0}"/>
              </a:ext>
            </a:extLst>
          </p:cNvPr>
          <p:cNvSpPr/>
          <p:nvPr userDrawn="1"/>
        </p:nvSpPr>
        <p:spPr>
          <a:xfrm>
            <a:off x="998620" y="6411686"/>
            <a:ext cx="45719" cy="446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47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Right Picture and Captio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E5A4739-CD51-4083-A5A0-3C11C44EA1A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4114800" cy="6858000"/>
          </a:xfrm>
          <a:prstGeom prst="rect">
            <a:avLst/>
          </a:prstGeom>
        </p:spPr>
      </p:pic>
      <p:sp>
        <p:nvSpPr>
          <p:cNvPr id="14" name="Rectangle 13">
            <a:extLst>
              <a:ext uri="{FF2B5EF4-FFF2-40B4-BE49-F238E27FC236}">
                <a16:creationId xmlns:a16="http://schemas.microsoft.com/office/drawing/2014/main" id="{FDC36D94-0D71-4A2B-B1EC-BDB8D92136E3}"/>
              </a:ext>
            </a:extLst>
          </p:cNvPr>
          <p:cNvSpPr/>
          <p:nvPr userDrawn="1"/>
        </p:nvSpPr>
        <p:spPr>
          <a:xfrm>
            <a:off x="0" y="6411686"/>
            <a:ext cx="12192000" cy="446314"/>
          </a:xfrm>
          <a:prstGeom prst="rect">
            <a:avLst/>
          </a:prstGeom>
          <a:solidFill>
            <a:srgbClr val="E3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114800" y="0"/>
            <a:ext cx="8077200" cy="6411686"/>
          </a:xfrm>
        </p:spPr>
        <p:txBody>
          <a:bodyPr anchor="ctr" anchorCtr="0">
            <a:noAutofit/>
          </a:bodyPr>
          <a:lstStyle>
            <a:lvl1pPr marL="0" indent="0" algn="ctr">
              <a:buNone/>
              <a:defRPr sz="2000">
                <a:solidFill>
                  <a:schemeClr val="bg1">
                    <a:lumMod val="65000"/>
                  </a:schemeClr>
                </a:solidFill>
              </a:defRPr>
            </a:lvl1pPr>
          </a:lstStyle>
          <a:p>
            <a:r>
              <a:rPr lang="en-US" dirty="0"/>
              <a:t>Click icon to add picture</a:t>
            </a:r>
            <a:endParaRPr lang="ru-RU"/>
          </a:p>
        </p:txBody>
      </p:sp>
      <p:sp>
        <p:nvSpPr>
          <p:cNvPr id="2" name="Title 1">
            <a:extLst>
              <a:ext uri="{FF2B5EF4-FFF2-40B4-BE49-F238E27FC236}">
                <a16:creationId xmlns:a16="http://schemas.microsoft.com/office/drawing/2014/main" id="{C6B931B8-6920-4B59-AD28-CB99D1D3F1A4}"/>
              </a:ext>
            </a:extLst>
          </p:cNvPr>
          <p:cNvSpPr>
            <a:spLocks noGrp="1"/>
          </p:cNvSpPr>
          <p:nvPr>
            <p:ph type="title"/>
          </p:nvPr>
        </p:nvSpPr>
        <p:spPr>
          <a:xfrm>
            <a:off x="347563" y="489853"/>
            <a:ext cx="3357171" cy="1001338"/>
          </a:xfrm>
        </p:spPr>
        <p:txBody>
          <a:bodyPr lIns="36000" tIns="0" rIns="0" bIns="0" anchor="t">
            <a:normAutofit/>
          </a:bodyPr>
          <a:lstStyle>
            <a:lvl1pPr>
              <a:defRPr sz="3200"/>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347563" y="1598388"/>
            <a:ext cx="3357171" cy="540000"/>
          </a:xfrm>
        </p:spPr>
        <p:txBody>
          <a:bodyPr lIns="36000" tIns="0" rIns="0" bIns="0">
            <a:normAutofit/>
          </a:bodyPr>
          <a:lstStyle>
            <a:lvl1pPr marL="0" indent="0">
              <a:buNone/>
              <a:defRPr sz="18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47563" y="2314906"/>
            <a:ext cx="3357171" cy="1745768"/>
          </a:xfrm>
        </p:spPr>
        <p:txBody>
          <a:bodyPr lIns="36000" tIns="0" rIns="0" bIns="0">
            <a:normAutofit/>
          </a:bodyPr>
          <a:lstStyle>
            <a:lvl1pPr marL="216000" indent="-216000">
              <a:spcBef>
                <a:spcPts val="600"/>
              </a:spcBef>
              <a:buClr>
                <a:srgbClr val="E33B28"/>
              </a:buClr>
              <a:buSzPct val="125000"/>
              <a:buFont typeface="Wingdings" panose="05000000000000000000" pitchFamily="2" charset="2"/>
              <a:buChar char="§"/>
              <a:defRPr sz="1400">
                <a:solidFill>
                  <a:srgbClr val="05070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ooter Placeholder 4">
            <a:extLst>
              <a:ext uri="{FF2B5EF4-FFF2-40B4-BE49-F238E27FC236}">
                <a16:creationId xmlns:a16="http://schemas.microsoft.com/office/drawing/2014/main" id="{24F52EB7-1E1F-48A5-82B3-826F151C68F9}"/>
              </a:ext>
            </a:extLst>
          </p:cNvPr>
          <p:cNvSpPr>
            <a:spLocks noGrp="1"/>
          </p:cNvSpPr>
          <p:nvPr>
            <p:ph type="ftr" sz="quarter" idx="11"/>
          </p:nvPr>
        </p:nvSpPr>
        <p:spPr>
          <a:xfrm>
            <a:off x="7618476" y="6542342"/>
            <a:ext cx="4114800" cy="234000"/>
          </a:xfrm>
        </p:spPr>
        <p:txBody>
          <a:bodyPr/>
          <a:lstStyle>
            <a:lvl1pPr>
              <a:defRPr b="1">
                <a:solidFill>
                  <a:schemeClr val="bg1"/>
                </a:solidFill>
                <a:latin typeface="Century Gothic" panose="020B0502020202020204" pitchFamily="34" charset="0"/>
              </a:defRPr>
            </a:lvl1pPr>
          </a:lstStyle>
          <a:p>
            <a:r>
              <a:rPr lang="en-US" dirty="0"/>
              <a:t>Prophix Software Inc. </a:t>
            </a:r>
          </a:p>
        </p:txBody>
      </p:sp>
      <p:sp>
        <p:nvSpPr>
          <p:cNvPr id="16" name="Slide Number Placeholder 5">
            <a:extLst>
              <a:ext uri="{FF2B5EF4-FFF2-40B4-BE49-F238E27FC236}">
                <a16:creationId xmlns:a16="http://schemas.microsoft.com/office/drawing/2014/main" id="{1E774CBE-8852-4B59-BFC9-0A2E04654E3D}"/>
              </a:ext>
            </a:extLst>
          </p:cNvPr>
          <p:cNvSpPr>
            <a:spLocks noGrp="1"/>
          </p:cNvSpPr>
          <p:nvPr>
            <p:ph type="sldNum" sz="quarter" idx="12"/>
          </p:nvPr>
        </p:nvSpPr>
        <p:spPr>
          <a:xfrm>
            <a:off x="347563" y="6542342"/>
            <a:ext cx="394063" cy="234000"/>
          </a:xfrm>
        </p:spPr>
        <p:txBody>
          <a:bodyPr/>
          <a:lstStyle>
            <a:lvl1pPr algn="l">
              <a:defRPr sz="1100">
                <a:solidFill>
                  <a:schemeClr val="bg1"/>
                </a:solidFill>
                <a:latin typeface="Century Gothic" panose="020B0502020202020204" pitchFamily="34" charset="0"/>
              </a:defRPr>
            </a:lvl1pPr>
          </a:lstStyle>
          <a:p>
            <a:fld id="{3CE5352E-9B9F-4EDC-8769-7FA3D3F814C7}" type="slidenum">
              <a:rPr lang="ru-RU" smtClean="0"/>
              <a:pPr/>
              <a:t>‹#›</a:t>
            </a:fld>
            <a:endParaRPr lang="ru-RU"/>
          </a:p>
        </p:txBody>
      </p:sp>
      <p:sp>
        <p:nvSpPr>
          <p:cNvPr id="17" name="Rectangle 16">
            <a:extLst>
              <a:ext uri="{FF2B5EF4-FFF2-40B4-BE49-F238E27FC236}">
                <a16:creationId xmlns:a16="http://schemas.microsoft.com/office/drawing/2014/main" id="{4FBB4C9E-058B-44C8-B514-52BE1FF496E0}"/>
              </a:ext>
            </a:extLst>
          </p:cNvPr>
          <p:cNvSpPr/>
          <p:nvPr userDrawn="1"/>
        </p:nvSpPr>
        <p:spPr>
          <a:xfrm>
            <a:off x="998620" y="6411686"/>
            <a:ext cx="45719" cy="446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99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87B0B3-03C2-4B10-B926-5B548B2D30AC}"/>
              </a:ext>
            </a:extLst>
          </p:cNvPr>
          <p:cNvSpPr/>
          <p:nvPr userDrawn="1"/>
        </p:nvSpPr>
        <p:spPr>
          <a:xfrm>
            <a:off x="0" y="6411686"/>
            <a:ext cx="12192000" cy="446314"/>
          </a:xfrm>
          <a:prstGeom prst="rect">
            <a:avLst/>
          </a:prstGeom>
          <a:solidFill>
            <a:srgbClr val="E3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2466C2-B08E-47AF-9DA7-104243999B45}"/>
              </a:ext>
            </a:extLst>
          </p:cNvPr>
          <p:cNvSpPr>
            <a:spLocks noGrp="1"/>
          </p:cNvSpPr>
          <p:nvPr>
            <p:ph type="title"/>
          </p:nvPr>
        </p:nvSpPr>
        <p:spPr>
          <a:xfrm>
            <a:off x="347563" y="742867"/>
            <a:ext cx="9037320" cy="566931"/>
          </a:xfrm>
        </p:spPr>
        <p:txBody>
          <a:bodyPr lIns="36000" tIns="0" rIns="0" bIns="0"/>
          <a:lstStyle>
            <a:lvl1pPr>
              <a:defRPr>
                <a:latin typeface="Century Gothic" panose="020B0502020202020204" pitchFamily="34" charset="0"/>
              </a:defRPr>
            </a:lvl1pPr>
          </a:lstStyle>
          <a:p>
            <a:r>
              <a:rPr lang="en-US"/>
              <a:t>Click to edit Master title style</a:t>
            </a:r>
            <a:endParaRPr lang="ru-RU"/>
          </a:p>
        </p:txBody>
      </p:sp>
      <p:sp>
        <p:nvSpPr>
          <p:cNvPr id="3" name="Text Placeholder 2">
            <a:extLst>
              <a:ext uri="{FF2B5EF4-FFF2-40B4-BE49-F238E27FC236}">
                <a16:creationId xmlns:a16="http://schemas.microsoft.com/office/drawing/2014/main" id="{8DCD31C4-8140-4486-8E32-7EA32B162A92}"/>
              </a:ext>
            </a:extLst>
          </p:cNvPr>
          <p:cNvSpPr>
            <a:spLocks noGrp="1"/>
          </p:cNvSpPr>
          <p:nvPr>
            <p:ph type="body" idx="1"/>
          </p:nvPr>
        </p:nvSpPr>
        <p:spPr>
          <a:xfrm>
            <a:off x="347563" y="2950868"/>
            <a:ext cx="4866745" cy="334918"/>
          </a:xfrm>
        </p:spPr>
        <p:txBody>
          <a:bodyPr lIns="36000" tIns="0" rIns="0" bIns="0" anchor="b">
            <a:normAutofit/>
          </a:bodyPr>
          <a:lstStyle>
            <a:lvl1pPr marL="0" indent="0">
              <a:buNone/>
              <a:defRPr sz="2200" b="1">
                <a:solidFill>
                  <a:srgbClr val="E33B28"/>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11">
            <a:extLst>
              <a:ext uri="{FF2B5EF4-FFF2-40B4-BE49-F238E27FC236}">
                <a16:creationId xmlns:a16="http://schemas.microsoft.com/office/drawing/2014/main" id="{801E1CE2-D1DE-4252-B61A-6630E4C2CA05}"/>
              </a:ext>
            </a:extLst>
          </p:cNvPr>
          <p:cNvSpPr>
            <a:spLocks noGrp="1"/>
          </p:cNvSpPr>
          <p:nvPr>
            <p:ph type="body" sz="quarter" idx="13"/>
          </p:nvPr>
        </p:nvSpPr>
        <p:spPr>
          <a:xfrm>
            <a:off x="347563" y="3322311"/>
            <a:ext cx="4866745" cy="540000"/>
          </a:xfrm>
        </p:spPr>
        <p:txBody>
          <a:bodyPr lIns="36000" tIns="0" rIns="0" bIns="0">
            <a:normAutofit/>
          </a:bodyPr>
          <a:lstStyle>
            <a:lvl1pPr marL="0" indent="0">
              <a:buNone/>
              <a:defRPr sz="1400">
                <a:latin typeface="Century Gothic" panose="020B0502020202020204" pitchFamily="34" charset="0"/>
              </a:defRPr>
            </a:lvl1pPr>
            <a:lvl2pPr marL="457200" indent="0">
              <a:buNone/>
              <a:defRPr sz="1400">
                <a:latin typeface="Century Gothic" panose="020B0502020202020204" pitchFamily="34" charset="0"/>
              </a:defRPr>
            </a:lvl2pPr>
          </a:lstStyle>
          <a:p>
            <a:pPr lvl="0"/>
            <a:r>
              <a:rPr lang="en-US"/>
              <a:t>Edit Master text styles</a:t>
            </a:r>
          </a:p>
          <a:p>
            <a:pPr lvl="1"/>
            <a:r>
              <a:rPr lang="en-US"/>
              <a:t>Second level</a:t>
            </a:r>
          </a:p>
        </p:txBody>
      </p:sp>
      <p:sp>
        <p:nvSpPr>
          <p:cNvPr id="13" name="Text Placeholder 2">
            <a:extLst>
              <a:ext uri="{FF2B5EF4-FFF2-40B4-BE49-F238E27FC236}">
                <a16:creationId xmlns:a16="http://schemas.microsoft.com/office/drawing/2014/main" id="{3919B118-F379-4011-B1CF-E685CC09FA38}"/>
              </a:ext>
            </a:extLst>
          </p:cNvPr>
          <p:cNvSpPr>
            <a:spLocks noGrp="1"/>
          </p:cNvSpPr>
          <p:nvPr>
            <p:ph type="body" idx="14"/>
          </p:nvPr>
        </p:nvSpPr>
        <p:spPr>
          <a:xfrm>
            <a:off x="6486746" y="2950868"/>
            <a:ext cx="4866745" cy="334918"/>
          </a:xfrm>
        </p:spPr>
        <p:txBody>
          <a:bodyPr lIns="36000" tIns="0" rIns="0" bIns="0" anchor="b">
            <a:normAutofit/>
          </a:bodyPr>
          <a:lstStyle>
            <a:lvl1pPr marL="0" indent="0">
              <a:buNone/>
              <a:defRPr sz="2200" b="1">
                <a:solidFill>
                  <a:srgbClr val="E33B28"/>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11">
            <a:extLst>
              <a:ext uri="{FF2B5EF4-FFF2-40B4-BE49-F238E27FC236}">
                <a16:creationId xmlns:a16="http://schemas.microsoft.com/office/drawing/2014/main" id="{CF59DFEB-5DA9-4E64-84A0-3FAA808064B5}"/>
              </a:ext>
            </a:extLst>
          </p:cNvPr>
          <p:cNvSpPr>
            <a:spLocks noGrp="1"/>
          </p:cNvSpPr>
          <p:nvPr>
            <p:ph type="body" sz="quarter" idx="15"/>
          </p:nvPr>
        </p:nvSpPr>
        <p:spPr>
          <a:xfrm>
            <a:off x="6486746" y="3318403"/>
            <a:ext cx="4866745" cy="540000"/>
          </a:xfrm>
        </p:spPr>
        <p:txBody>
          <a:bodyPr lIns="36000" tIns="0" rIns="0" bIns="0">
            <a:normAutofit/>
          </a:bodyPr>
          <a:lstStyle>
            <a:lvl1pPr marL="0" indent="0">
              <a:buNone/>
              <a:defRPr sz="1400">
                <a:latin typeface="Century Gothic" panose="020B0502020202020204" pitchFamily="34" charset="0"/>
              </a:defRPr>
            </a:lvl1pPr>
            <a:lvl2pPr marL="457200" indent="0">
              <a:buNone/>
              <a:defRPr sz="1400">
                <a:latin typeface="Century Gothic" panose="020B0502020202020204" pitchFamily="34" charset="0"/>
              </a:defRPr>
            </a:lvl2pPr>
          </a:lstStyle>
          <a:p>
            <a:pPr lvl="0"/>
            <a:r>
              <a:rPr lang="en-US"/>
              <a:t>Edit Master text styles</a:t>
            </a:r>
          </a:p>
          <a:p>
            <a:pPr lvl="1"/>
            <a:r>
              <a:rPr lang="en-US"/>
              <a:t>Second level</a:t>
            </a:r>
          </a:p>
        </p:txBody>
      </p:sp>
      <p:sp>
        <p:nvSpPr>
          <p:cNvPr id="16" name="Picture Placeholder 15">
            <a:extLst>
              <a:ext uri="{FF2B5EF4-FFF2-40B4-BE49-F238E27FC236}">
                <a16:creationId xmlns:a16="http://schemas.microsoft.com/office/drawing/2014/main" id="{E6F4EC4F-5660-46EA-97AC-4F2DD125B485}"/>
              </a:ext>
            </a:extLst>
          </p:cNvPr>
          <p:cNvSpPr>
            <a:spLocks noGrp="1"/>
          </p:cNvSpPr>
          <p:nvPr>
            <p:ph type="pic" sz="quarter" idx="16"/>
          </p:nvPr>
        </p:nvSpPr>
        <p:spPr>
          <a:xfrm>
            <a:off x="347563" y="2284186"/>
            <a:ext cx="612648" cy="557784"/>
          </a:xfrm>
        </p:spPr>
        <p:txBody>
          <a:bodyPr anchor="ctr" anchorCtr="0">
            <a:noAutofit/>
          </a:bodyPr>
          <a:lstStyle>
            <a:lvl1pPr marL="0" indent="0" algn="ctr">
              <a:buNone/>
              <a:defRPr sz="900">
                <a:latin typeface="Century Gothic" panose="020B0502020202020204" pitchFamily="34" charset="0"/>
              </a:defRPr>
            </a:lvl1pPr>
          </a:lstStyle>
          <a:p>
            <a:r>
              <a:rPr lang="en-US" dirty="0"/>
              <a:t>Click icon to add picture</a:t>
            </a:r>
            <a:endParaRPr lang="ru-RU"/>
          </a:p>
        </p:txBody>
      </p:sp>
      <p:sp>
        <p:nvSpPr>
          <p:cNvPr id="17" name="Picture Placeholder 15">
            <a:extLst>
              <a:ext uri="{FF2B5EF4-FFF2-40B4-BE49-F238E27FC236}">
                <a16:creationId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atin typeface="Century Gothic" panose="020B0502020202020204" pitchFamily="34" charset="0"/>
              </a:defRPr>
            </a:lvl1pPr>
          </a:lstStyle>
          <a:p>
            <a:r>
              <a:rPr lang="en-US" dirty="0"/>
              <a:t>Click icon to add picture</a:t>
            </a:r>
            <a:endParaRPr lang="ru-RU"/>
          </a:p>
        </p:txBody>
      </p:sp>
      <p:sp>
        <p:nvSpPr>
          <p:cNvPr id="26" name="Text Placeholder 2">
            <a:extLst>
              <a:ext uri="{FF2B5EF4-FFF2-40B4-BE49-F238E27FC236}">
                <a16:creationId xmlns:a16="http://schemas.microsoft.com/office/drawing/2014/main" id="{797EA708-3A77-4F99-A2EA-0333462ED1F9}"/>
              </a:ext>
            </a:extLst>
          </p:cNvPr>
          <p:cNvSpPr>
            <a:spLocks noGrp="1"/>
          </p:cNvSpPr>
          <p:nvPr>
            <p:ph type="body" idx="18"/>
          </p:nvPr>
        </p:nvSpPr>
        <p:spPr>
          <a:xfrm>
            <a:off x="347563" y="4654845"/>
            <a:ext cx="4866745" cy="334918"/>
          </a:xfrm>
        </p:spPr>
        <p:txBody>
          <a:bodyPr lIns="36000" tIns="0" rIns="0" bIns="0" anchor="b">
            <a:normAutofit/>
          </a:bodyPr>
          <a:lstStyle>
            <a:lvl1pPr marL="0" indent="0">
              <a:buNone/>
              <a:defRPr sz="2200" b="1">
                <a:solidFill>
                  <a:srgbClr val="E33B28"/>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7207F0C-C876-4E0B-B625-1FDCC3DE6BB8}"/>
              </a:ext>
            </a:extLst>
          </p:cNvPr>
          <p:cNvSpPr>
            <a:spLocks noGrp="1"/>
          </p:cNvSpPr>
          <p:nvPr>
            <p:ph type="body" sz="quarter" idx="19"/>
          </p:nvPr>
        </p:nvSpPr>
        <p:spPr>
          <a:xfrm>
            <a:off x="347563" y="5026287"/>
            <a:ext cx="4866745" cy="540000"/>
          </a:xfrm>
        </p:spPr>
        <p:txBody>
          <a:bodyPr lIns="36000" tIns="0" rIns="0" bIns="0">
            <a:normAutofit/>
          </a:bodyPr>
          <a:lstStyle>
            <a:lvl1pPr marL="0" indent="0">
              <a:buNone/>
              <a:defRPr sz="1400">
                <a:latin typeface="Century Gothic" panose="020B0502020202020204" pitchFamily="34" charset="0"/>
              </a:defRPr>
            </a:lvl1pPr>
            <a:lvl2pPr marL="457200" indent="0">
              <a:buNone/>
              <a:defRPr sz="1400">
                <a:latin typeface="Century Gothic" panose="020B0502020202020204" pitchFamily="34" charset="0"/>
              </a:defRPr>
            </a:lvl2pPr>
          </a:lstStyle>
          <a:p>
            <a:pPr lvl="0"/>
            <a:r>
              <a:rPr lang="en-US"/>
              <a:t>Edit Master text styles</a:t>
            </a:r>
          </a:p>
          <a:p>
            <a:pPr lvl="1"/>
            <a:r>
              <a:rPr lang="en-US"/>
              <a:t>Second level</a:t>
            </a:r>
          </a:p>
        </p:txBody>
      </p:sp>
      <p:sp>
        <p:nvSpPr>
          <p:cNvPr id="28" name="Text Placeholder 2">
            <a:extLst>
              <a:ext uri="{FF2B5EF4-FFF2-40B4-BE49-F238E27FC236}">
                <a16:creationId xmlns:a16="http://schemas.microsoft.com/office/drawing/2014/main" id="{8D53F1E4-6C15-48EA-8342-A2127473F132}"/>
              </a:ext>
            </a:extLst>
          </p:cNvPr>
          <p:cNvSpPr>
            <a:spLocks noGrp="1"/>
          </p:cNvSpPr>
          <p:nvPr>
            <p:ph type="body" idx="20"/>
          </p:nvPr>
        </p:nvSpPr>
        <p:spPr>
          <a:xfrm>
            <a:off x="6486746" y="4654845"/>
            <a:ext cx="4866745" cy="334918"/>
          </a:xfrm>
        </p:spPr>
        <p:txBody>
          <a:bodyPr lIns="36000" tIns="0" rIns="0" bIns="0" anchor="b">
            <a:normAutofit/>
          </a:bodyPr>
          <a:lstStyle>
            <a:lvl1pPr marL="0" indent="0">
              <a:buNone/>
              <a:defRPr sz="2200" b="1">
                <a:solidFill>
                  <a:srgbClr val="E33B28"/>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Text Placeholder 11">
            <a:extLst>
              <a:ext uri="{FF2B5EF4-FFF2-40B4-BE49-F238E27FC236}">
                <a16:creationId xmlns:a16="http://schemas.microsoft.com/office/drawing/2014/main" id="{F3CFD351-584A-4587-BC54-F35254DC7E24}"/>
              </a:ext>
            </a:extLst>
          </p:cNvPr>
          <p:cNvSpPr>
            <a:spLocks noGrp="1"/>
          </p:cNvSpPr>
          <p:nvPr>
            <p:ph type="body" sz="quarter" idx="21"/>
          </p:nvPr>
        </p:nvSpPr>
        <p:spPr>
          <a:xfrm>
            <a:off x="6486746" y="5022379"/>
            <a:ext cx="4866745" cy="540000"/>
          </a:xfrm>
        </p:spPr>
        <p:txBody>
          <a:bodyPr lIns="36000" tIns="0" rIns="0" bIns="0">
            <a:normAutofit/>
          </a:bodyPr>
          <a:lstStyle>
            <a:lvl1pPr marL="0" indent="0">
              <a:buNone/>
              <a:defRPr sz="1400">
                <a:latin typeface="Century Gothic" panose="020B0502020202020204" pitchFamily="34" charset="0"/>
              </a:defRPr>
            </a:lvl1pPr>
            <a:lvl2pPr marL="457200" indent="0">
              <a:buNone/>
              <a:defRPr sz="1400">
                <a:latin typeface="Century Gothic" panose="020B0502020202020204" pitchFamily="34" charset="0"/>
              </a:defRPr>
            </a:lvl2pPr>
          </a:lstStyle>
          <a:p>
            <a:pPr lvl="0"/>
            <a:r>
              <a:rPr lang="en-US"/>
              <a:t>Edit Master text styles</a:t>
            </a:r>
          </a:p>
          <a:p>
            <a:pPr lvl="1"/>
            <a:r>
              <a:rPr lang="en-US"/>
              <a:t>Second level</a:t>
            </a:r>
          </a:p>
        </p:txBody>
      </p:sp>
      <p:sp>
        <p:nvSpPr>
          <p:cNvPr id="30" name="Picture Placeholder 15">
            <a:extLst>
              <a:ext uri="{FF2B5EF4-FFF2-40B4-BE49-F238E27FC236}">
                <a16:creationId xmlns:a16="http://schemas.microsoft.com/office/drawing/2014/main" id="{1303F657-7B5B-4B28-8EAA-386438351FB4}"/>
              </a:ext>
            </a:extLst>
          </p:cNvPr>
          <p:cNvSpPr>
            <a:spLocks noGrp="1"/>
          </p:cNvSpPr>
          <p:nvPr>
            <p:ph type="pic" sz="quarter" idx="22"/>
          </p:nvPr>
        </p:nvSpPr>
        <p:spPr>
          <a:xfrm>
            <a:off x="347563" y="3988163"/>
            <a:ext cx="612648" cy="557784"/>
          </a:xfrm>
        </p:spPr>
        <p:txBody>
          <a:bodyPr anchor="ctr" anchorCtr="0">
            <a:noAutofit/>
          </a:bodyPr>
          <a:lstStyle>
            <a:lvl1pPr marL="0" indent="0" algn="ctr">
              <a:buNone/>
              <a:defRPr sz="900">
                <a:latin typeface="Century Gothic" panose="020B0502020202020204" pitchFamily="34" charset="0"/>
              </a:defRPr>
            </a:lvl1pPr>
          </a:lstStyle>
          <a:p>
            <a:r>
              <a:rPr lang="en-US" dirty="0"/>
              <a:t>Click icon to add picture</a:t>
            </a:r>
            <a:endParaRPr lang="ru-RU"/>
          </a:p>
        </p:txBody>
      </p:sp>
      <p:sp>
        <p:nvSpPr>
          <p:cNvPr id="31" name="Picture Placeholder 15">
            <a:extLst>
              <a:ext uri="{FF2B5EF4-FFF2-40B4-BE49-F238E27FC236}">
                <a16:creationId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atin typeface="Century Gothic" panose="020B0502020202020204" pitchFamily="34" charset="0"/>
              </a:defRPr>
            </a:lvl1pPr>
          </a:lstStyle>
          <a:p>
            <a:r>
              <a:rPr lang="en-US" dirty="0"/>
              <a:t>Click icon to add picture</a:t>
            </a:r>
            <a:endParaRPr lang="ru-RU"/>
          </a:p>
        </p:txBody>
      </p:sp>
      <p:sp>
        <p:nvSpPr>
          <p:cNvPr id="33" name="Text Placeholder 2">
            <a:extLst>
              <a:ext uri="{FF2B5EF4-FFF2-40B4-BE49-F238E27FC236}">
                <a16:creationId xmlns:a16="http://schemas.microsoft.com/office/drawing/2014/main" id="{68514664-8AD0-4DF7-8C6F-12FFA6BEA7B2}"/>
              </a:ext>
            </a:extLst>
          </p:cNvPr>
          <p:cNvSpPr>
            <a:spLocks noGrp="1"/>
          </p:cNvSpPr>
          <p:nvPr>
            <p:ph type="body" idx="24"/>
          </p:nvPr>
        </p:nvSpPr>
        <p:spPr>
          <a:xfrm>
            <a:off x="347563" y="1377833"/>
            <a:ext cx="9037320" cy="540000"/>
          </a:xfrm>
        </p:spPr>
        <p:txBody>
          <a:bodyPr lIns="36000" tIns="0" rIns="0" bIns="0">
            <a:normAutofit/>
          </a:bodyPr>
          <a:lstStyle>
            <a:lvl1pPr marL="0" indent="0">
              <a:buNone/>
              <a:defRPr sz="1800">
                <a:solidFill>
                  <a:schemeClr val="bg1">
                    <a:lumMod val="50000"/>
                  </a:schemeClr>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5" name="Footer Placeholder 4">
            <a:extLst>
              <a:ext uri="{FF2B5EF4-FFF2-40B4-BE49-F238E27FC236}">
                <a16:creationId xmlns:a16="http://schemas.microsoft.com/office/drawing/2014/main" id="{9A0C4AE5-93EA-4B50-94FD-9EE9320A655B}"/>
              </a:ext>
            </a:extLst>
          </p:cNvPr>
          <p:cNvSpPr>
            <a:spLocks noGrp="1"/>
          </p:cNvSpPr>
          <p:nvPr>
            <p:ph type="ftr" sz="quarter" idx="11"/>
          </p:nvPr>
        </p:nvSpPr>
        <p:spPr>
          <a:xfrm>
            <a:off x="7618476" y="6542342"/>
            <a:ext cx="4114800" cy="234000"/>
          </a:xfrm>
        </p:spPr>
        <p:txBody>
          <a:bodyPr/>
          <a:lstStyle>
            <a:lvl1pPr>
              <a:defRPr b="1">
                <a:solidFill>
                  <a:schemeClr val="bg1"/>
                </a:solidFill>
                <a:latin typeface="Century Gothic" panose="020B0502020202020204" pitchFamily="34" charset="0"/>
              </a:defRPr>
            </a:lvl1pPr>
          </a:lstStyle>
          <a:p>
            <a:r>
              <a:rPr lang="en-US" dirty="0"/>
              <a:t>Prophix Software Inc. </a:t>
            </a:r>
          </a:p>
        </p:txBody>
      </p:sp>
      <p:sp>
        <p:nvSpPr>
          <p:cNvPr id="36" name="Slide Number Placeholder 5">
            <a:extLst>
              <a:ext uri="{FF2B5EF4-FFF2-40B4-BE49-F238E27FC236}">
                <a16:creationId xmlns:a16="http://schemas.microsoft.com/office/drawing/2014/main" id="{38BC4518-CFDE-4AC5-A57B-2E381C5727B8}"/>
              </a:ext>
            </a:extLst>
          </p:cNvPr>
          <p:cNvSpPr>
            <a:spLocks noGrp="1"/>
          </p:cNvSpPr>
          <p:nvPr>
            <p:ph type="sldNum" sz="quarter" idx="12"/>
          </p:nvPr>
        </p:nvSpPr>
        <p:spPr>
          <a:xfrm>
            <a:off x="347563" y="6542342"/>
            <a:ext cx="394063" cy="234000"/>
          </a:xfrm>
        </p:spPr>
        <p:txBody>
          <a:bodyPr/>
          <a:lstStyle>
            <a:lvl1pPr algn="l">
              <a:defRPr sz="1100">
                <a:solidFill>
                  <a:schemeClr val="bg1"/>
                </a:solidFill>
                <a:latin typeface="Century Gothic" panose="020B0502020202020204" pitchFamily="34" charset="0"/>
              </a:defRPr>
            </a:lvl1pPr>
          </a:lstStyle>
          <a:p>
            <a:fld id="{3CE5352E-9B9F-4EDC-8769-7FA3D3F814C7}" type="slidenum">
              <a:rPr lang="ru-RU" smtClean="0"/>
              <a:pPr/>
              <a:t>‹#›</a:t>
            </a:fld>
            <a:endParaRPr lang="ru-RU"/>
          </a:p>
        </p:txBody>
      </p:sp>
      <p:sp>
        <p:nvSpPr>
          <p:cNvPr id="5" name="Rectangle 4">
            <a:extLst>
              <a:ext uri="{FF2B5EF4-FFF2-40B4-BE49-F238E27FC236}">
                <a16:creationId xmlns:a16="http://schemas.microsoft.com/office/drawing/2014/main" id="{0870E267-09E6-4502-A86E-6E35106C802C}"/>
              </a:ext>
            </a:extLst>
          </p:cNvPr>
          <p:cNvSpPr/>
          <p:nvPr userDrawn="1"/>
        </p:nvSpPr>
        <p:spPr>
          <a:xfrm>
            <a:off x="998620" y="6411686"/>
            <a:ext cx="45719" cy="446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094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6"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15" name="Text Placeholder 13"/>
          <p:cNvSpPr>
            <a:spLocks noGrp="1"/>
          </p:cNvSpPr>
          <p:nvPr>
            <p:ph type="body" sz="quarter" idx="47"/>
          </p:nvPr>
        </p:nvSpPr>
        <p:spPr>
          <a:xfrm>
            <a:off x="3584682" y="2075322"/>
            <a:ext cx="4626406" cy="537633"/>
          </a:xfrm>
          <a:prstGeom prst="rect">
            <a:avLst/>
          </a:prstGeom>
        </p:spPr>
        <p:txBody>
          <a:bodyPr anchor="ctr">
            <a:normAutofit/>
          </a:bodyPr>
          <a:lstStyle>
            <a:lvl1pPr marL="0" indent="0">
              <a:buFontTx/>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16" name="Text Placeholder 13"/>
          <p:cNvSpPr>
            <a:spLocks noGrp="1"/>
          </p:cNvSpPr>
          <p:nvPr>
            <p:ph type="body" sz="quarter" idx="48"/>
          </p:nvPr>
        </p:nvSpPr>
        <p:spPr>
          <a:xfrm>
            <a:off x="3584682" y="2794252"/>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18" name="Text Placeholder 13"/>
          <p:cNvSpPr>
            <a:spLocks noGrp="1"/>
          </p:cNvSpPr>
          <p:nvPr>
            <p:ph type="body" sz="quarter" idx="50"/>
          </p:nvPr>
        </p:nvSpPr>
        <p:spPr>
          <a:xfrm>
            <a:off x="3584682" y="4361323"/>
            <a:ext cx="4626406" cy="537633"/>
          </a:xfrm>
          <a:prstGeom prst="rect">
            <a:avLst/>
          </a:prstGeom>
        </p:spPr>
        <p:txBody>
          <a:bodyPr anchor="ctr">
            <a:normAutofit/>
          </a:bodyPr>
          <a:lstStyle>
            <a:lvl1pPr marL="0" indent="0">
              <a:buFontTx/>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19" name="Text Placeholder 13"/>
          <p:cNvSpPr>
            <a:spLocks noGrp="1"/>
          </p:cNvSpPr>
          <p:nvPr>
            <p:ph type="body" sz="quarter" idx="51"/>
          </p:nvPr>
        </p:nvSpPr>
        <p:spPr>
          <a:xfrm>
            <a:off x="3584682" y="5080253"/>
            <a:ext cx="4626406"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5" name="Picture Placeholder 8"/>
          <p:cNvSpPr>
            <a:spLocks noGrp="1"/>
          </p:cNvSpPr>
          <p:nvPr>
            <p:ph type="pic" sz="quarter" idx="15" hasCustomPrompt="1"/>
          </p:nvPr>
        </p:nvSpPr>
        <p:spPr>
          <a:xfrm>
            <a:off x="1088071" y="1843866"/>
            <a:ext cx="1699953" cy="1699953"/>
          </a:xfrm>
          <a:prstGeom prst="ellipse">
            <a:avLst/>
          </a:prstGeom>
          <a:solidFill>
            <a:srgbClr val="E23A29"/>
          </a:solidFill>
        </p:spPr>
        <p:txBody>
          <a:bodyPr anchor="ctr"/>
          <a:lstStyle>
            <a:lvl1pPr marL="0" indent="0" algn="ctr">
              <a:lnSpc>
                <a:spcPct val="100000"/>
              </a:lnSpc>
              <a:buNone/>
              <a:defRPr sz="1200">
                <a:solidFill>
                  <a:schemeClr val="bg1"/>
                </a:solidFill>
                <a:latin typeface="Century Gothic" panose="020B0502020202020204" pitchFamily="34" charset="0"/>
                <a:cs typeface="Lato" panose="020F0502020204030203" pitchFamily="34" charset="0"/>
              </a:defRPr>
            </a:lvl1pPr>
          </a:lstStyle>
          <a:p>
            <a:r>
              <a:rPr lang="en-US" dirty="0"/>
              <a:t>Picture</a:t>
            </a:r>
          </a:p>
        </p:txBody>
      </p:sp>
      <p:sp>
        <p:nvSpPr>
          <p:cNvPr id="36" name="Picture Placeholder 8"/>
          <p:cNvSpPr>
            <a:spLocks noGrp="1"/>
          </p:cNvSpPr>
          <p:nvPr>
            <p:ph type="pic" sz="quarter" idx="52" hasCustomPrompt="1"/>
          </p:nvPr>
        </p:nvSpPr>
        <p:spPr>
          <a:xfrm>
            <a:off x="1088071" y="4092544"/>
            <a:ext cx="1699953" cy="1699953"/>
          </a:xfrm>
          <a:prstGeom prst="ellipse">
            <a:avLst/>
          </a:prstGeom>
          <a:solidFill>
            <a:srgbClr val="E23A29"/>
          </a:solidFill>
        </p:spPr>
        <p:txBody>
          <a:bodyPr anchor="ctr"/>
          <a:lstStyle>
            <a:lvl1pPr marL="0" indent="0" algn="ctr">
              <a:lnSpc>
                <a:spcPct val="100000"/>
              </a:lnSpc>
              <a:buNone/>
              <a:defRPr sz="1200">
                <a:solidFill>
                  <a:schemeClr val="bg1"/>
                </a:solidFill>
                <a:latin typeface="Century Gothic" panose="020B0502020202020204" pitchFamily="34" charset="0"/>
                <a:cs typeface="Lato" panose="020F0502020204030203" pitchFamily="34" charset="0"/>
              </a:defRPr>
            </a:lvl1pPr>
          </a:lstStyle>
          <a:p>
            <a:r>
              <a:rPr lang="en-US" dirty="0"/>
              <a:t>Picture</a:t>
            </a:r>
          </a:p>
        </p:txBody>
      </p:sp>
      <p:sp>
        <p:nvSpPr>
          <p:cNvPr id="37" name="TextBox 36"/>
          <p:cNvSpPr txBox="1"/>
          <p:nvPr userDrawn="1"/>
        </p:nvSpPr>
        <p:spPr>
          <a:xfrm>
            <a:off x="500271" y="6430099"/>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cxnSp>
        <p:nvCxnSpPr>
          <p:cNvPr id="38" name="Straight Connector 37"/>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13" name="Rectangle 12"/>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4" name="Picture 13">
            <a:extLst>
              <a:ext uri="{FF2B5EF4-FFF2-40B4-BE49-F238E27FC236}">
                <a16:creationId xmlns:a16="http://schemas.microsoft.com/office/drawing/2014/main" id="{A5309D1C-C335-4696-9B43-594003B987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87920" y="6277082"/>
            <a:ext cx="2489354" cy="466339"/>
          </a:xfrm>
          <a:prstGeom prst="rect">
            <a:avLst/>
          </a:prstGeom>
        </p:spPr>
      </p:pic>
    </p:spTree>
    <p:extLst>
      <p:ext uri="{BB962C8B-B14F-4D97-AF65-F5344CB8AC3E}">
        <p14:creationId xmlns:p14="http://schemas.microsoft.com/office/powerpoint/2010/main" val="33109669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25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 calcmode="lin" valueType="num">
                                      <p:cBhvr>
                                        <p:cTn id="9" dur="500" fill="hold"/>
                                        <p:tgtEl>
                                          <p:spTgt spid="35"/>
                                        </p:tgtEl>
                                        <p:attrNameLst>
                                          <p:attrName>style.rotation</p:attrName>
                                        </p:attrNameLst>
                                      </p:cBhvr>
                                      <p:tavLst>
                                        <p:tav tm="0">
                                          <p:val>
                                            <p:fltVal val="360"/>
                                          </p:val>
                                        </p:tav>
                                        <p:tav tm="100000">
                                          <p:val>
                                            <p:fltVal val="0"/>
                                          </p:val>
                                        </p:tav>
                                      </p:tavLst>
                                    </p:anim>
                                    <p:animEffect transition="in" filter="fade">
                                      <p:cBhvr>
                                        <p:cTn id="10" dur="500"/>
                                        <p:tgtEl>
                                          <p:spTgt spid="35"/>
                                        </p:tgtEl>
                                      </p:cBhvr>
                                    </p:animEffect>
                                  </p:childTnLst>
                                </p:cTn>
                              </p:par>
                            </p:childTnLst>
                          </p:cTn>
                        </p:par>
                        <p:par>
                          <p:cTn id="11" fill="hold">
                            <p:stCondLst>
                              <p:cond delay="750"/>
                            </p:stCondLst>
                            <p:childTnLst>
                              <p:par>
                                <p:cTn id="12" presetID="49" presetClass="entr" presetSubtype="0" decel="100000" fill="hold" grpId="0" nodeType="afterEffect">
                                  <p:stCondLst>
                                    <p:cond delay="25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 calcmode="lin" valueType="num">
                                      <p:cBhvr>
                                        <p:cTn id="16" dur="500" fill="hold"/>
                                        <p:tgtEl>
                                          <p:spTgt spid="36"/>
                                        </p:tgtEl>
                                        <p:attrNameLst>
                                          <p:attrName>style.rotation</p:attrName>
                                        </p:attrNameLst>
                                      </p:cBhvr>
                                      <p:tavLst>
                                        <p:tav tm="0">
                                          <p:val>
                                            <p:fltVal val="360"/>
                                          </p:val>
                                        </p:tav>
                                        <p:tav tm="100000">
                                          <p:val>
                                            <p:fltVal val="0"/>
                                          </p:val>
                                        </p:tav>
                                      </p:tavLst>
                                    </p:anim>
                                    <p:animEffect transition="in" filter="fad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E454CF7-6B7B-472A-BEAA-849BF7255E17}"/>
              </a:ext>
            </a:extLst>
          </p:cNvPr>
          <p:cNvSpPr/>
          <p:nvPr userDrawn="1"/>
        </p:nvSpPr>
        <p:spPr>
          <a:xfrm>
            <a:off x="0" y="6411686"/>
            <a:ext cx="12192000" cy="446314"/>
          </a:xfrm>
          <a:prstGeom prst="rect">
            <a:avLst/>
          </a:prstGeom>
          <a:solidFill>
            <a:srgbClr val="E3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B7BBC9A-B18B-4F56-8515-321CD01B2666}"/>
              </a:ext>
            </a:extLst>
          </p:cNvPr>
          <p:cNvSpPr/>
          <p:nvPr userDrawn="1"/>
        </p:nvSpPr>
        <p:spPr>
          <a:xfrm>
            <a:off x="6096000" y="2763297"/>
            <a:ext cx="6096000" cy="3039626"/>
          </a:xfrm>
          <a:prstGeom prst="rect">
            <a:avLst/>
          </a:prstGeom>
          <a:solidFill>
            <a:srgbClr val="F3FBB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347563" y="740998"/>
            <a:ext cx="10674845" cy="568800"/>
          </a:xfrm>
        </p:spPr>
        <p:txBody>
          <a:bodyPr lIns="36000" tIns="0" rIns="0" bIns="0"/>
          <a:lstStyle/>
          <a:p>
            <a:r>
              <a:rPr lang="en-US"/>
              <a:t>Click to edit Master title style</a:t>
            </a:r>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347563" y="1377833"/>
            <a:ext cx="10674845" cy="909018"/>
          </a:xfrm>
        </p:spPr>
        <p:txBody>
          <a:bodyPr lIns="36000" tIns="0" rIns="0" bIns="0">
            <a:normAutofit/>
          </a:bodyPr>
          <a:lstStyle>
            <a:lvl1pPr marL="0" indent="0" algn="l">
              <a:buNone/>
              <a:defRPr sz="18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8" name="Rectangle 17">
            <a:extLst>
              <a:ext uri="{FF2B5EF4-FFF2-40B4-BE49-F238E27FC236}">
                <a16:creationId xmlns:a16="http://schemas.microsoft.com/office/drawing/2014/main" id="{33076231-2A54-4E4C-AED3-197E208C14BB}"/>
              </a:ext>
            </a:extLst>
          </p:cNvPr>
          <p:cNvSpPr/>
          <p:nvPr userDrawn="1"/>
        </p:nvSpPr>
        <p:spPr>
          <a:xfrm>
            <a:off x="0" y="2774686"/>
            <a:ext cx="6096000" cy="3039626"/>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641478" y="3278541"/>
            <a:ext cx="4820533" cy="334918"/>
          </a:xfrm>
        </p:spPr>
        <p:txBody>
          <a:bodyPr lIns="36000" tIns="0" rIns="0" bIns="0" anchor="b">
            <a:normAutofit/>
          </a:bodyPr>
          <a:lstStyle>
            <a:lvl1pPr marL="0" indent="0">
              <a:buNone/>
              <a:defRPr sz="2200" b="1">
                <a:solidFill>
                  <a:srgbClr val="E33B28"/>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Text Placeholder 11">
            <a:extLst>
              <a:ext uri="{FF2B5EF4-FFF2-40B4-BE49-F238E27FC236}">
                <a16:creationId xmlns:a16="http://schemas.microsoft.com/office/drawing/2014/main" id="{4A6CBB7D-3142-4CED-98BE-68B4F7C14E52}"/>
              </a:ext>
            </a:extLst>
          </p:cNvPr>
          <p:cNvSpPr>
            <a:spLocks noGrp="1"/>
          </p:cNvSpPr>
          <p:nvPr>
            <p:ph type="body" sz="quarter" idx="13"/>
          </p:nvPr>
        </p:nvSpPr>
        <p:spPr>
          <a:xfrm>
            <a:off x="641478" y="3663631"/>
            <a:ext cx="4820533" cy="1618232"/>
          </a:xfrm>
        </p:spPr>
        <p:txBody>
          <a:bodyPr lIns="36000" tIns="0" rIns="0" bIns="0">
            <a:normAutofit/>
          </a:bodyPr>
          <a:lstStyle>
            <a:lvl1pPr marL="171450" indent="-171450">
              <a:spcBef>
                <a:spcPts val="600"/>
              </a:spcBef>
              <a:buClr>
                <a:srgbClr val="E33B28"/>
              </a:buClr>
              <a:buSzPct val="125000"/>
              <a:buFont typeface="Wingdings" panose="05000000000000000000" pitchFamily="2" charset="2"/>
              <a:buChar char="§"/>
              <a:defRPr sz="1400">
                <a:latin typeface="Century Gothic" panose="020B0502020202020204" pitchFamily="34" charset="0"/>
              </a:defRPr>
            </a:lvl1pPr>
            <a:lvl2pPr marL="628650" indent="-171450">
              <a:spcBef>
                <a:spcPts val="600"/>
              </a:spcBef>
              <a:buClr>
                <a:srgbClr val="E33B28"/>
              </a:buClr>
              <a:buSzPct val="125000"/>
              <a:buFont typeface="Wingdings" panose="05000000000000000000" pitchFamily="2" charset="2"/>
              <a:buChar char="§"/>
              <a:defRPr sz="1400">
                <a:latin typeface="Century Gothic" panose="020B0502020202020204" pitchFamily="34" charset="0"/>
              </a:defRPr>
            </a:lvl2pPr>
          </a:lstStyle>
          <a:p>
            <a:pPr lvl="0"/>
            <a:r>
              <a:rPr lang="en-US"/>
              <a:t>Edit Master text styles</a:t>
            </a:r>
          </a:p>
          <a:p>
            <a:pPr lvl="1"/>
            <a:r>
              <a:rPr lang="en-US"/>
              <a:t>Second level</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6495790" y="3278541"/>
            <a:ext cx="4820533" cy="334918"/>
          </a:xfrm>
        </p:spPr>
        <p:txBody>
          <a:bodyPr lIns="36000" tIns="0" rIns="0" bIns="0" anchor="b">
            <a:normAutofit/>
          </a:bodyPr>
          <a:lstStyle>
            <a:lvl1pPr marL="0" indent="0">
              <a:buNone/>
              <a:defRPr sz="2200" b="1">
                <a:solidFill>
                  <a:srgbClr val="E33B28"/>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Text Placeholder 11">
            <a:extLst>
              <a:ext uri="{FF2B5EF4-FFF2-40B4-BE49-F238E27FC236}">
                <a16:creationId xmlns:a16="http://schemas.microsoft.com/office/drawing/2014/main" id="{62E97E9F-0DAA-48F4-90F4-640195EAD7DA}"/>
              </a:ext>
            </a:extLst>
          </p:cNvPr>
          <p:cNvSpPr>
            <a:spLocks noGrp="1"/>
          </p:cNvSpPr>
          <p:nvPr>
            <p:ph type="body" sz="quarter" idx="31"/>
          </p:nvPr>
        </p:nvSpPr>
        <p:spPr>
          <a:xfrm>
            <a:off x="6495790" y="3663631"/>
            <a:ext cx="4820533" cy="1618232"/>
          </a:xfrm>
        </p:spPr>
        <p:txBody>
          <a:bodyPr lIns="36000" tIns="0" rIns="0" bIns="0">
            <a:normAutofit/>
          </a:bodyPr>
          <a:lstStyle>
            <a:lvl1pPr marL="171450" indent="-171450">
              <a:spcBef>
                <a:spcPts val="600"/>
              </a:spcBef>
              <a:buClr>
                <a:srgbClr val="E33B28"/>
              </a:buClr>
              <a:buSzPct val="125000"/>
              <a:buFont typeface="Wingdings" panose="05000000000000000000" pitchFamily="2" charset="2"/>
              <a:buChar char="§"/>
              <a:defRPr sz="1400">
                <a:latin typeface="Century Gothic" panose="020B0502020202020204" pitchFamily="34" charset="0"/>
              </a:defRPr>
            </a:lvl1pPr>
            <a:lvl2pPr marL="628650" indent="-171450">
              <a:spcBef>
                <a:spcPts val="600"/>
              </a:spcBef>
              <a:buClr>
                <a:srgbClr val="E33B28"/>
              </a:buClr>
              <a:buSzPct val="125000"/>
              <a:buFont typeface="Wingdings" panose="05000000000000000000" pitchFamily="2" charset="2"/>
              <a:buChar char="§"/>
              <a:defRPr sz="1400">
                <a:latin typeface="Century Gothic" panose="020B0502020202020204" pitchFamily="34" charset="0"/>
              </a:defRPr>
            </a:lvl2pPr>
          </a:lstStyle>
          <a:p>
            <a:pPr lvl="0"/>
            <a:r>
              <a:rPr lang="en-US"/>
              <a:t>Edit Master text styles</a:t>
            </a:r>
          </a:p>
          <a:p>
            <a:pPr lvl="1"/>
            <a:r>
              <a:rPr lang="en-US"/>
              <a:t>Second level</a:t>
            </a:r>
          </a:p>
        </p:txBody>
      </p:sp>
      <p:sp>
        <p:nvSpPr>
          <p:cNvPr id="23" name="Footer Placeholder 4">
            <a:extLst>
              <a:ext uri="{FF2B5EF4-FFF2-40B4-BE49-F238E27FC236}">
                <a16:creationId xmlns:a16="http://schemas.microsoft.com/office/drawing/2014/main" id="{289FF13A-C741-4758-B717-429617AA166B}"/>
              </a:ext>
            </a:extLst>
          </p:cNvPr>
          <p:cNvSpPr>
            <a:spLocks noGrp="1"/>
          </p:cNvSpPr>
          <p:nvPr>
            <p:ph type="ftr" sz="quarter" idx="11"/>
          </p:nvPr>
        </p:nvSpPr>
        <p:spPr>
          <a:xfrm>
            <a:off x="7618476" y="6542342"/>
            <a:ext cx="4114800" cy="234000"/>
          </a:xfrm>
        </p:spPr>
        <p:txBody>
          <a:bodyPr/>
          <a:lstStyle>
            <a:lvl1pPr>
              <a:defRPr b="1">
                <a:solidFill>
                  <a:schemeClr val="bg1"/>
                </a:solidFill>
                <a:latin typeface="Century Gothic" panose="020B0502020202020204" pitchFamily="34" charset="0"/>
              </a:defRPr>
            </a:lvl1pPr>
          </a:lstStyle>
          <a:p>
            <a:r>
              <a:rPr lang="en-US" dirty="0"/>
              <a:t>Prophix Software Inc. </a:t>
            </a:r>
          </a:p>
        </p:txBody>
      </p:sp>
      <p:sp>
        <p:nvSpPr>
          <p:cNvPr id="24" name="Slide Number Placeholder 5">
            <a:extLst>
              <a:ext uri="{FF2B5EF4-FFF2-40B4-BE49-F238E27FC236}">
                <a16:creationId xmlns:a16="http://schemas.microsoft.com/office/drawing/2014/main" id="{FC82518B-E041-4315-AF78-1AB8E0C6A8AF}"/>
              </a:ext>
            </a:extLst>
          </p:cNvPr>
          <p:cNvSpPr>
            <a:spLocks noGrp="1"/>
          </p:cNvSpPr>
          <p:nvPr>
            <p:ph type="sldNum" sz="quarter" idx="12"/>
          </p:nvPr>
        </p:nvSpPr>
        <p:spPr>
          <a:xfrm>
            <a:off x="347563" y="6542342"/>
            <a:ext cx="394063" cy="234000"/>
          </a:xfrm>
        </p:spPr>
        <p:txBody>
          <a:bodyPr/>
          <a:lstStyle>
            <a:lvl1pPr algn="l">
              <a:defRPr sz="1100">
                <a:solidFill>
                  <a:schemeClr val="bg1"/>
                </a:solidFill>
                <a:latin typeface="Century Gothic" panose="020B0502020202020204" pitchFamily="34" charset="0"/>
              </a:defRPr>
            </a:lvl1pPr>
          </a:lstStyle>
          <a:p>
            <a:fld id="{3CE5352E-9B9F-4EDC-8769-7FA3D3F814C7}" type="slidenum">
              <a:rPr lang="ru-RU" smtClean="0"/>
              <a:pPr/>
              <a:t>‹#›</a:t>
            </a:fld>
            <a:endParaRPr lang="ru-RU"/>
          </a:p>
        </p:txBody>
      </p:sp>
      <p:sp>
        <p:nvSpPr>
          <p:cNvPr id="25" name="Rectangle 24">
            <a:extLst>
              <a:ext uri="{FF2B5EF4-FFF2-40B4-BE49-F238E27FC236}">
                <a16:creationId xmlns:a16="http://schemas.microsoft.com/office/drawing/2014/main" id="{A364E0E4-C8BB-4A77-AC08-5B554A8CED32}"/>
              </a:ext>
            </a:extLst>
          </p:cNvPr>
          <p:cNvSpPr/>
          <p:nvPr userDrawn="1"/>
        </p:nvSpPr>
        <p:spPr>
          <a:xfrm>
            <a:off x="998620" y="6411686"/>
            <a:ext cx="45719" cy="446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508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61AE1E1-8287-44E9-9F71-99F16D56406B}"/>
              </a:ext>
            </a:extLst>
          </p:cNvPr>
          <p:cNvSpPr/>
          <p:nvPr userDrawn="1"/>
        </p:nvSpPr>
        <p:spPr>
          <a:xfrm>
            <a:off x="0" y="6411686"/>
            <a:ext cx="12192000" cy="446314"/>
          </a:xfrm>
          <a:prstGeom prst="rect">
            <a:avLst/>
          </a:prstGeom>
          <a:solidFill>
            <a:srgbClr val="E3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301015CF-499A-4BBE-9753-C58924478363}"/>
              </a:ext>
            </a:extLst>
          </p:cNvPr>
          <p:cNvSpPr/>
          <p:nvPr userDrawn="1"/>
        </p:nvSpPr>
        <p:spPr>
          <a:xfrm>
            <a:off x="1152700" y="2200193"/>
            <a:ext cx="3008376" cy="3008376"/>
          </a:xfrm>
          <a:prstGeom prst="ellipse">
            <a:avLst/>
          </a:prstGeom>
          <a:solidFill>
            <a:srgbClr val="F3FBB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Century Gothic" panose="020B0502020202020204" pitchFamily="34" charset="0"/>
            </a:endParaRPr>
          </a:p>
        </p:txBody>
      </p:sp>
      <p:sp>
        <p:nvSpPr>
          <p:cNvPr id="22" name="Oval 21">
            <a:extLst>
              <a:ext uri="{FF2B5EF4-FFF2-40B4-BE49-F238E27FC236}">
                <a16:creationId xmlns:a16="http://schemas.microsoft.com/office/drawing/2014/main" id="{A25F4982-38CF-44F1-8F23-63FB784DDB3F}"/>
              </a:ext>
            </a:extLst>
          </p:cNvPr>
          <p:cNvSpPr/>
          <p:nvPr userDrawn="1"/>
        </p:nvSpPr>
        <p:spPr>
          <a:xfrm>
            <a:off x="3997452" y="2200193"/>
            <a:ext cx="3008376" cy="3008376"/>
          </a:xfrm>
          <a:prstGeom prst="ellipse">
            <a:avLst/>
          </a:prstGeom>
          <a:solidFill>
            <a:srgbClr val="7AD0E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Oval 22">
            <a:extLst>
              <a:ext uri="{FF2B5EF4-FFF2-40B4-BE49-F238E27FC236}">
                <a16:creationId xmlns:a16="http://schemas.microsoft.com/office/drawing/2014/main" id="{2E9E2742-0CF7-4498-9804-D4E1B556238F}"/>
              </a:ext>
            </a:extLst>
          </p:cNvPr>
          <p:cNvSpPr/>
          <p:nvPr userDrawn="1"/>
        </p:nvSpPr>
        <p:spPr>
          <a:xfrm>
            <a:off x="6849590" y="2236769"/>
            <a:ext cx="2971800" cy="2971800"/>
          </a:xfrm>
          <a:prstGeom prst="ellipse">
            <a:avLst/>
          </a:prstGeom>
          <a:solidFill>
            <a:srgbClr val="FBF38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Text Placeholder 7">
            <a:extLst>
              <a:ext uri="{FF2B5EF4-FFF2-40B4-BE49-F238E27FC236}">
                <a16:creationId xmlns:a16="http://schemas.microsoft.com/office/drawing/2014/main" id="{6BA84852-3669-4ADB-BADA-A7F54196B2BE}"/>
              </a:ext>
            </a:extLst>
          </p:cNvPr>
          <p:cNvSpPr>
            <a:spLocks noGrp="1"/>
          </p:cNvSpPr>
          <p:nvPr>
            <p:ph type="body" sz="quarter" idx="25" hasCustomPrompt="1"/>
          </p:nvPr>
        </p:nvSpPr>
        <p:spPr>
          <a:xfrm>
            <a:off x="1758109" y="3071195"/>
            <a:ext cx="1797559" cy="781561"/>
          </a:xfrm>
          <a:noFill/>
        </p:spPr>
        <p:txBody>
          <a:bodyPr lIns="0" tIns="0" rIns="0" bIns="0">
            <a:noAutofit/>
          </a:bodyPr>
          <a:lstStyle>
            <a:lvl1pPr marL="0" indent="0" algn="ctr">
              <a:buNone/>
              <a:defRPr sz="6000" b="1">
                <a:solidFill>
                  <a:srgbClr val="E33B28"/>
                </a:solidFill>
                <a:latin typeface="Century Gothic" panose="020B0502020202020204" pitchFamily="34" charset="0"/>
                <a:ea typeface="Tahoma" panose="020B0604030504040204" pitchFamily="34" charset="0"/>
                <a:cs typeface="Tahoma" panose="020B0604030504040204" pitchFamily="34" charset="0"/>
              </a:defRPr>
            </a:lvl1pPr>
          </a:lstStyle>
          <a:p>
            <a:pPr lvl="0"/>
            <a:r>
              <a:rPr lang="en-US"/>
              <a:t>1</a:t>
            </a:r>
            <a:endParaRPr lang="ru-RU"/>
          </a:p>
        </p:txBody>
      </p:sp>
      <p:sp>
        <p:nvSpPr>
          <p:cNvPr id="28" name="Text Placeholder 2">
            <a:extLst>
              <a:ext uri="{FF2B5EF4-FFF2-40B4-BE49-F238E27FC236}">
                <a16:creationId xmlns:a16="http://schemas.microsoft.com/office/drawing/2014/main" id="{332ADE7C-CB58-4543-8A89-D1BAA23B59EB}"/>
              </a:ext>
            </a:extLst>
          </p:cNvPr>
          <p:cNvSpPr>
            <a:spLocks noGrp="1"/>
          </p:cNvSpPr>
          <p:nvPr>
            <p:ph type="body" idx="1" hasCustomPrompt="1"/>
          </p:nvPr>
        </p:nvSpPr>
        <p:spPr>
          <a:xfrm>
            <a:off x="1414888" y="5649340"/>
            <a:ext cx="2484000" cy="334918"/>
          </a:xfrm>
        </p:spPr>
        <p:txBody>
          <a:bodyPr lIns="36000" tIns="0" rIns="0" bIns="0" anchor="b">
            <a:normAutofit/>
          </a:bodyPr>
          <a:lstStyle>
            <a:lvl1pPr marL="0" indent="0" algn="ctr">
              <a:buNone/>
              <a:defRPr sz="2200" b="0">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29" name="Text Placeholder 11">
            <a:extLst>
              <a:ext uri="{FF2B5EF4-FFF2-40B4-BE49-F238E27FC236}">
                <a16:creationId xmlns:a16="http://schemas.microsoft.com/office/drawing/2014/main" id="{BEF70025-7AF3-426D-AAE8-5D25E1A5CB6E}"/>
              </a:ext>
            </a:extLst>
          </p:cNvPr>
          <p:cNvSpPr>
            <a:spLocks noGrp="1"/>
          </p:cNvSpPr>
          <p:nvPr>
            <p:ph type="body" sz="quarter" idx="13" hasCustomPrompt="1"/>
          </p:nvPr>
        </p:nvSpPr>
        <p:spPr>
          <a:xfrm>
            <a:off x="1858480" y="3909381"/>
            <a:ext cx="1596816" cy="430700"/>
          </a:xfrm>
        </p:spPr>
        <p:txBody>
          <a:bodyPr lIns="36000" tIns="0" rIns="0" bIns="0">
            <a:noAutofit/>
          </a:bodyPr>
          <a:lstStyle>
            <a:lvl1pPr marL="0" indent="0" algn="ctr">
              <a:buNone/>
              <a:defRPr sz="2800">
                <a:latin typeface="Century Gothic" panose="020B0502020202020204" pitchFamily="34" charset="0"/>
              </a:defRPr>
            </a:lvl1pPr>
            <a:lvl2pPr marL="457200" indent="0">
              <a:buNone/>
              <a:defRPr sz="2800"/>
            </a:lvl2pPr>
          </a:lstStyle>
          <a:p>
            <a:pPr lvl="0"/>
            <a:r>
              <a:rPr lang="en-US"/>
              <a:t>Billion</a:t>
            </a:r>
            <a:endParaRPr lang="ru-RU"/>
          </a:p>
        </p:txBody>
      </p:sp>
      <p:sp>
        <p:nvSpPr>
          <p:cNvPr id="30" name="Text Placeholder 2">
            <a:extLst>
              <a:ext uri="{FF2B5EF4-FFF2-40B4-BE49-F238E27FC236}">
                <a16:creationId xmlns:a16="http://schemas.microsoft.com/office/drawing/2014/main" id="{B48A1176-4AC8-4197-8737-21A26EC60370}"/>
              </a:ext>
            </a:extLst>
          </p:cNvPr>
          <p:cNvSpPr>
            <a:spLocks noGrp="1"/>
          </p:cNvSpPr>
          <p:nvPr>
            <p:ph type="body" idx="32" hasCustomPrompt="1"/>
          </p:nvPr>
        </p:nvSpPr>
        <p:spPr>
          <a:xfrm>
            <a:off x="4259640" y="5674484"/>
            <a:ext cx="2484000" cy="334918"/>
          </a:xfrm>
        </p:spPr>
        <p:txBody>
          <a:bodyPr lIns="36000" tIns="0" rIns="0" bIns="0" anchor="b">
            <a:normAutofit/>
          </a:bodyPr>
          <a:lstStyle>
            <a:lvl1pPr marL="0" indent="0" algn="ctr">
              <a:buNone/>
              <a:defRPr sz="2200" b="0">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1" name="Text Placeholder 2">
            <a:extLst>
              <a:ext uri="{FF2B5EF4-FFF2-40B4-BE49-F238E27FC236}">
                <a16:creationId xmlns:a16="http://schemas.microsoft.com/office/drawing/2014/main" id="{9E48A353-E825-43A2-9268-3772DF852C93}"/>
              </a:ext>
            </a:extLst>
          </p:cNvPr>
          <p:cNvSpPr>
            <a:spLocks noGrp="1"/>
          </p:cNvSpPr>
          <p:nvPr>
            <p:ph type="body" idx="33" hasCustomPrompt="1"/>
          </p:nvPr>
        </p:nvSpPr>
        <p:spPr>
          <a:xfrm>
            <a:off x="7093490" y="5656692"/>
            <a:ext cx="2484000" cy="334918"/>
          </a:xfrm>
        </p:spPr>
        <p:txBody>
          <a:bodyPr lIns="36000" tIns="0" rIns="0" bIns="0" anchor="b">
            <a:normAutofit/>
          </a:bodyPr>
          <a:lstStyle>
            <a:lvl1pPr marL="0" indent="0" algn="ctr">
              <a:buNone/>
              <a:defRPr sz="2200" b="0">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32" name="Text Placeholder 7">
            <a:extLst>
              <a:ext uri="{FF2B5EF4-FFF2-40B4-BE49-F238E27FC236}">
                <a16:creationId xmlns:a16="http://schemas.microsoft.com/office/drawing/2014/main" id="{289C6559-A412-4545-8BEA-9C8CF0E92D8D}"/>
              </a:ext>
            </a:extLst>
          </p:cNvPr>
          <p:cNvSpPr>
            <a:spLocks noGrp="1"/>
          </p:cNvSpPr>
          <p:nvPr>
            <p:ph type="body" sz="quarter" idx="34" hasCustomPrompt="1"/>
          </p:nvPr>
        </p:nvSpPr>
        <p:spPr>
          <a:xfrm>
            <a:off x="4602861" y="3068895"/>
            <a:ext cx="1797559" cy="781561"/>
          </a:xfrm>
          <a:noFill/>
        </p:spPr>
        <p:txBody>
          <a:bodyPr lIns="0" tIns="0" rIns="0" bIns="0">
            <a:noAutofit/>
          </a:bodyPr>
          <a:lstStyle>
            <a:lvl1pPr marL="0" indent="0" algn="ctr">
              <a:buNone/>
              <a:defRPr sz="6000" b="1">
                <a:solidFill>
                  <a:srgbClr val="E33B28"/>
                </a:solidFill>
                <a:latin typeface="Century Gothic" panose="020B0502020202020204" pitchFamily="34" charset="0"/>
                <a:ea typeface="Tahoma" panose="020B0604030504040204" pitchFamily="34" charset="0"/>
                <a:cs typeface="Tahoma" panose="020B0604030504040204" pitchFamily="34" charset="0"/>
              </a:defRPr>
            </a:lvl1pPr>
          </a:lstStyle>
          <a:p>
            <a:pPr lvl="0"/>
            <a:r>
              <a:rPr lang="en-US"/>
              <a:t>1</a:t>
            </a:r>
            <a:endParaRPr lang="ru-RU"/>
          </a:p>
        </p:txBody>
      </p:sp>
      <p:sp>
        <p:nvSpPr>
          <p:cNvPr id="33" name="Text Placeholder 7">
            <a:extLst>
              <a:ext uri="{FF2B5EF4-FFF2-40B4-BE49-F238E27FC236}">
                <a16:creationId xmlns:a16="http://schemas.microsoft.com/office/drawing/2014/main" id="{0B7BFF13-EDBB-45CE-97A5-A148A3ACA7A0}"/>
              </a:ext>
            </a:extLst>
          </p:cNvPr>
          <p:cNvSpPr>
            <a:spLocks noGrp="1"/>
          </p:cNvSpPr>
          <p:nvPr>
            <p:ph type="body" sz="quarter" idx="35" hasCustomPrompt="1"/>
          </p:nvPr>
        </p:nvSpPr>
        <p:spPr>
          <a:xfrm>
            <a:off x="7436711" y="3068895"/>
            <a:ext cx="1797559" cy="781561"/>
          </a:xfrm>
          <a:noFill/>
        </p:spPr>
        <p:txBody>
          <a:bodyPr lIns="0" tIns="0" rIns="0" bIns="0">
            <a:noAutofit/>
          </a:bodyPr>
          <a:lstStyle>
            <a:lvl1pPr marL="0" indent="0" algn="ctr">
              <a:buNone/>
              <a:defRPr sz="6000" b="1">
                <a:solidFill>
                  <a:srgbClr val="E33B28"/>
                </a:solidFill>
                <a:latin typeface="Century Gothic" panose="020B0502020202020204" pitchFamily="34" charset="0"/>
                <a:ea typeface="Tahoma" panose="020B0604030504040204" pitchFamily="34" charset="0"/>
                <a:cs typeface="Tahoma" panose="020B0604030504040204" pitchFamily="34" charset="0"/>
              </a:defRPr>
            </a:lvl1pPr>
          </a:lstStyle>
          <a:p>
            <a:pPr lvl="0"/>
            <a:r>
              <a:rPr lang="en-US"/>
              <a:t>1</a:t>
            </a:r>
            <a:endParaRPr lang="ru-RU"/>
          </a:p>
        </p:txBody>
      </p:sp>
      <p:sp>
        <p:nvSpPr>
          <p:cNvPr id="34" name="Text Placeholder 11">
            <a:extLst>
              <a:ext uri="{FF2B5EF4-FFF2-40B4-BE49-F238E27FC236}">
                <a16:creationId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atin typeface="Century Gothic" panose="020B0502020202020204" pitchFamily="34" charset="0"/>
              </a:defRPr>
            </a:lvl1pPr>
            <a:lvl2pPr marL="457200" indent="0">
              <a:buNone/>
              <a:defRPr sz="2800"/>
            </a:lvl2pPr>
          </a:lstStyle>
          <a:p>
            <a:pPr lvl="0"/>
            <a:r>
              <a:rPr lang="en-US"/>
              <a:t>Billion</a:t>
            </a:r>
            <a:endParaRPr lang="ru-RU"/>
          </a:p>
        </p:txBody>
      </p:sp>
      <p:sp>
        <p:nvSpPr>
          <p:cNvPr id="35" name="Text Placeholder 11">
            <a:extLst>
              <a:ext uri="{FF2B5EF4-FFF2-40B4-BE49-F238E27FC236}">
                <a16:creationId xmlns:a16="http://schemas.microsoft.com/office/drawing/2014/main" id="{16E9923E-87D9-40DD-9F02-63A0EE936A1F}"/>
              </a:ext>
            </a:extLst>
          </p:cNvPr>
          <p:cNvSpPr>
            <a:spLocks noGrp="1"/>
          </p:cNvSpPr>
          <p:nvPr>
            <p:ph type="body" sz="quarter" idx="37" hasCustomPrompt="1"/>
          </p:nvPr>
        </p:nvSpPr>
        <p:spPr>
          <a:xfrm>
            <a:off x="7537082" y="3917466"/>
            <a:ext cx="1596816" cy="430700"/>
          </a:xfrm>
        </p:spPr>
        <p:txBody>
          <a:bodyPr lIns="36000" tIns="0" rIns="0" bIns="0">
            <a:noAutofit/>
          </a:bodyPr>
          <a:lstStyle>
            <a:lvl1pPr marL="0" indent="0" algn="ctr">
              <a:buNone/>
              <a:defRPr sz="2800">
                <a:latin typeface="Century Gothic" panose="020B0502020202020204" pitchFamily="34" charset="0"/>
              </a:defRPr>
            </a:lvl1pPr>
            <a:lvl2pPr marL="457200" indent="0">
              <a:buNone/>
              <a:defRPr sz="2800"/>
            </a:lvl2pPr>
          </a:lstStyle>
          <a:p>
            <a:pPr lvl="0"/>
            <a:r>
              <a:rPr lang="en-US"/>
              <a:t>Billion</a:t>
            </a:r>
            <a:endParaRPr lang="ru-RU"/>
          </a:p>
        </p:txBody>
      </p:sp>
      <p:sp>
        <p:nvSpPr>
          <p:cNvPr id="20" name="Title 1">
            <a:extLst>
              <a:ext uri="{FF2B5EF4-FFF2-40B4-BE49-F238E27FC236}">
                <a16:creationId xmlns:a16="http://schemas.microsoft.com/office/drawing/2014/main" id="{138ED511-212A-DA4E-98FC-496D7B92A73F}"/>
              </a:ext>
            </a:extLst>
          </p:cNvPr>
          <p:cNvSpPr>
            <a:spLocks noGrp="1"/>
          </p:cNvSpPr>
          <p:nvPr>
            <p:ph type="title"/>
          </p:nvPr>
        </p:nvSpPr>
        <p:spPr>
          <a:xfrm>
            <a:off x="641478" y="740998"/>
            <a:ext cx="9535686" cy="568800"/>
          </a:xfrm>
        </p:spPr>
        <p:txBody>
          <a:bodyPr lIns="36000" tIns="0" rIns="0" bIns="0"/>
          <a:lstStyle>
            <a:lvl1pPr>
              <a:defRPr>
                <a:solidFill>
                  <a:srgbClr val="05070B"/>
                </a:solidFill>
              </a:defRPr>
            </a:lvl1pPr>
          </a:lstStyle>
          <a:p>
            <a:r>
              <a:rPr lang="en-US"/>
              <a:t>Click to edit Master title style</a:t>
            </a:r>
            <a:endParaRPr lang="ru-RU"/>
          </a:p>
        </p:txBody>
      </p:sp>
      <p:sp>
        <p:nvSpPr>
          <p:cNvPr id="25" name="Text Placeholder 2">
            <a:extLst>
              <a:ext uri="{FF2B5EF4-FFF2-40B4-BE49-F238E27FC236}">
                <a16:creationId xmlns:a16="http://schemas.microsoft.com/office/drawing/2014/main" id="{53F5D1F3-7B20-844A-AD7A-66AA1CAC2557}"/>
              </a:ext>
            </a:extLst>
          </p:cNvPr>
          <p:cNvSpPr>
            <a:spLocks noGrp="1"/>
          </p:cNvSpPr>
          <p:nvPr>
            <p:ph type="body" idx="24"/>
          </p:nvPr>
        </p:nvSpPr>
        <p:spPr>
          <a:xfrm>
            <a:off x="641478" y="1377833"/>
            <a:ext cx="9535686" cy="540000"/>
          </a:xfrm>
        </p:spPr>
        <p:txBody>
          <a:bodyPr lIns="36000" tIns="0" rIns="0" bIns="0">
            <a:normAutofit/>
          </a:bodyPr>
          <a:lstStyle>
            <a:lvl1pPr marL="0" indent="0" algn="l">
              <a:buNone/>
              <a:defRPr sz="18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38" name="Footer Placeholder 4">
            <a:extLst>
              <a:ext uri="{FF2B5EF4-FFF2-40B4-BE49-F238E27FC236}">
                <a16:creationId xmlns:a16="http://schemas.microsoft.com/office/drawing/2014/main" id="{45C8F09D-8E23-4D48-AE4E-257026D3EFF3}"/>
              </a:ext>
            </a:extLst>
          </p:cNvPr>
          <p:cNvSpPr>
            <a:spLocks noGrp="1"/>
          </p:cNvSpPr>
          <p:nvPr>
            <p:ph type="ftr" sz="quarter" idx="11"/>
          </p:nvPr>
        </p:nvSpPr>
        <p:spPr>
          <a:xfrm>
            <a:off x="7618476" y="6542342"/>
            <a:ext cx="4114800" cy="234000"/>
          </a:xfrm>
        </p:spPr>
        <p:txBody>
          <a:bodyPr/>
          <a:lstStyle>
            <a:lvl1pPr>
              <a:defRPr b="1">
                <a:solidFill>
                  <a:schemeClr val="bg1"/>
                </a:solidFill>
                <a:latin typeface="Century Gothic" panose="020B0502020202020204" pitchFamily="34" charset="0"/>
              </a:defRPr>
            </a:lvl1pPr>
          </a:lstStyle>
          <a:p>
            <a:r>
              <a:rPr lang="en-US" dirty="0"/>
              <a:t>Prophix Software Inc. </a:t>
            </a:r>
          </a:p>
        </p:txBody>
      </p:sp>
      <p:sp>
        <p:nvSpPr>
          <p:cNvPr id="39" name="Slide Number Placeholder 5">
            <a:extLst>
              <a:ext uri="{FF2B5EF4-FFF2-40B4-BE49-F238E27FC236}">
                <a16:creationId xmlns:a16="http://schemas.microsoft.com/office/drawing/2014/main" id="{F4053803-5FBE-472F-8207-C6348D8500BB}"/>
              </a:ext>
            </a:extLst>
          </p:cNvPr>
          <p:cNvSpPr>
            <a:spLocks noGrp="1"/>
          </p:cNvSpPr>
          <p:nvPr>
            <p:ph type="sldNum" sz="quarter" idx="12"/>
          </p:nvPr>
        </p:nvSpPr>
        <p:spPr>
          <a:xfrm>
            <a:off x="347563" y="6542342"/>
            <a:ext cx="394063" cy="234000"/>
          </a:xfrm>
        </p:spPr>
        <p:txBody>
          <a:bodyPr/>
          <a:lstStyle>
            <a:lvl1pPr algn="l">
              <a:defRPr sz="1100">
                <a:solidFill>
                  <a:schemeClr val="bg1"/>
                </a:solidFill>
                <a:latin typeface="Century Gothic" panose="020B0502020202020204" pitchFamily="34" charset="0"/>
              </a:defRPr>
            </a:lvl1pPr>
          </a:lstStyle>
          <a:p>
            <a:fld id="{3CE5352E-9B9F-4EDC-8769-7FA3D3F814C7}" type="slidenum">
              <a:rPr lang="ru-RU" smtClean="0"/>
              <a:pPr/>
              <a:t>‹#›</a:t>
            </a:fld>
            <a:endParaRPr lang="ru-RU"/>
          </a:p>
        </p:txBody>
      </p:sp>
      <p:sp>
        <p:nvSpPr>
          <p:cNvPr id="40" name="Rectangle 39">
            <a:extLst>
              <a:ext uri="{FF2B5EF4-FFF2-40B4-BE49-F238E27FC236}">
                <a16:creationId xmlns:a16="http://schemas.microsoft.com/office/drawing/2014/main" id="{D28964C9-1397-47FF-85E0-AA6AC5B8A147}"/>
              </a:ext>
            </a:extLst>
          </p:cNvPr>
          <p:cNvSpPr/>
          <p:nvPr userDrawn="1"/>
        </p:nvSpPr>
        <p:spPr>
          <a:xfrm>
            <a:off x="998620" y="6411686"/>
            <a:ext cx="45719" cy="446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087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931B8-6920-4B59-AD28-CB99D1D3F1A4}"/>
              </a:ext>
            </a:extLst>
          </p:cNvPr>
          <p:cNvSpPr>
            <a:spLocks noGrp="1"/>
          </p:cNvSpPr>
          <p:nvPr>
            <p:ph type="title" hasCustomPrompt="1"/>
          </p:nvPr>
        </p:nvSpPr>
        <p:spPr>
          <a:xfrm>
            <a:off x="458724" y="3521159"/>
            <a:ext cx="3203900" cy="1041316"/>
          </a:xfrm>
        </p:spPr>
        <p:txBody>
          <a:bodyPr lIns="36000" tIns="0" rIns="0" bIns="0" anchor="b">
            <a:normAutofit/>
          </a:bodyPr>
          <a:lstStyle>
            <a:lvl1pPr>
              <a:defRPr sz="3600"/>
            </a:lvl1pPr>
          </a:lstStyle>
          <a:p>
            <a:r>
              <a:rPr lang="en-US"/>
              <a:t>Click to Edit Title</a:t>
            </a:r>
            <a:endParaRPr lang="ru-RU"/>
          </a:p>
        </p:txBody>
      </p:sp>
      <p:sp>
        <p:nvSpPr>
          <p:cNvPr id="3" name="Text Placeholder 2">
            <a:extLst>
              <a:ext uri="{FF2B5EF4-FFF2-40B4-BE49-F238E27FC236}">
                <a16:creationId xmlns:a16="http://schemas.microsoft.com/office/drawing/2014/main" id="{C246A6A6-0C1D-4435-9DB9-9E50E52E8DA2}"/>
              </a:ext>
            </a:extLst>
          </p:cNvPr>
          <p:cNvSpPr>
            <a:spLocks noGrp="1"/>
          </p:cNvSpPr>
          <p:nvPr>
            <p:ph type="body" idx="1"/>
          </p:nvPr>
        </p:nvSpPr>
        <p:spPr>
          <a:xfrm>
            <a:off x="458724" y="4669674"/>
            <a:ext cx="3203900" cy="1041316"/>
          </a:xfrm>
        </p:spPr>
        <p:txBody>
          <a:bodyPr lIns="36000" tIns="0" rIns="0" bIns="0">
            <a:normAutofit/>
          </a:bodyPr>
          <a:lstStyle>
            <a:lvl1pPr marL="0" indent="0">
              <a:buNone/>
              <a:defRPr sz="18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1144CC-98A7-494C-8C18-4B4DD609498F}"/>
              </a:ext>
            </a:extLst>
          </p:cNvPr>
          <p:cNvSpPr>
            <a:spLocks noGrp="1"/>
          </p:cNvSpPr>
          <p:nvPr>
            <p:ph type="dt" sz="half" idx="10"/>
          </p:nvPr>
        </p:nvSpPr>
        <p:spPr>
          <a:xfrm>
            <a:off x="10653276" y="6229726"/>
            <a:ext cx="1080000" cy="234000"/>
          </a:xfrm>
        </p:spPr>
        <p:txBody>
          <a:bodyPr anchor="b" anchorCtr="0"/>
          <a:lstStyle>
            <a:lvl1pPr>
              <a:defRPr>
                <a:latin typeface="Century Gothic" panose="020B0502020202020204" pitchFamily="34" charset="0"/>
              </a:defRPr>
            </a:lvl1pPr>
          </a:lstStyle>
          <a:p>
            <a:fld id="{78B1225C-A326-43F6-99D9-A073D5261568}" type="datetime1">
              <a:rPr lang="en-US" smtClean="0"/>
              <a:pPr/>
              <a:t>5/13/2019</a:t>
            </a:fld>
            <a:endParaRPr lang="ru-RU"/>
          </a:p>
        </p:txBody>
      </p:sp>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a:xfrm>
            <a:off x="7618476" y="6477026"/>
            <a:ext cx="4114800" cy="234000"/>
          </a:xfrm>
        </p:spPr>
        <p:txBody>
          <a:bodyPr/>
          <a:lstStyle>
            <a:lvl1pPr>
              <a:defRPr>
                <a:latin typeface="Century Gothic" panose="020B0502020202020204" pitchFamily="34" charset="0"/>
              </a:defRPr>
            </a:lvl1pPr>
          </a:lstStyle>
          <a:p>
            <a:r>
              <a:rPr lang="en-US" dirty="0"/>
              <a:t>Prophix Software Inc. </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a:xfrm>
            <a:off x="458724" y="6477026"/>
            <a:ext cx="394063" cy="234000"/>
          </a:xfrm>
        </p:spPr>
        <p:txBody>
          <a:bodyPr/>
          <a:lstStyle/>
          <a:p>
            <a:fld id="{3CE5352E-9B9F-4EDC-8769-7FA3D3F814C7}" type="slidenum">
              <a:rPr lang="ru-RU" smtClean="0"/>
              <a:t>‹#›</a:t>
            </a:fld>
            <a:endParaRPr lang="ru-RU"/>
          </a:p>
        </p:txBody>
      </p:sp>
      <p:sp>
        <p:nvSpPr>
          <p:cNvPr id="7" name="Text Placeholder 2">
            <a:extLst>
              <a:ext uri="{FF2B5EF4-FFF2-40B4-BE49-F238E27FC236}">
                <a16:creationId xmlns:a16="http://schemas.microsoft.com/office/drawing/2014/main" id="{13548F99-E128-4301-95D8-8FDACDA5912F}"/>
              </a:ext>
            </a:extLst>
          </p:cNvPr>
          <p:cNvSpPr>
            <a:spLocks noGrp="1"/>
          </p:cNvSpPr>
          <p:nvPr>
            <p:ph type="body" idx="13"/>
          </p:nvPr>
        </p:nvSpPr>
        <p:spPr>
          <a:xfrm>
            <a:off x="3871830" y="4669674"/>
            <a:ext cx="7861446" cy="1041316"/>
          </a:xfrm>
        </p:spPr>
        <p:txBody>
          <a:bodyPr lIns="36000" tIns="0" rIns="0" bIns="0">
            <a:normAutofit/>
          </a:bodyPr>
          <a:lstStyle>
            <a:lvl1pPr marL="0" indent="0">
              <a:buNone/>
              <a:defRPr sz="1400">
                <a:solidFill>
                  <a:schemeClr val="tx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0" name="Picture Placeholder 7">
            <a:extLst>
              <a:ext uri="{FF2B5EF4-FFF2-40B4-BE49-F238E27FC236}">
                <a16:creationId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dirty="0"/>
              <a:t>Click icon to add picture</a:t>
            </a:r>
            <a:endParaRPr lang="ru-RU"/>
          </a:p>
        </p:txBody>
      </p:sp>
    </p:spTree>
    <p:extLst>
      <p:ext uri="{BB962C8B-B14F-4D97-AF65-F5344CB8AC3E}">
        <p14:creationId xmlns:p14="http://schemas.microsoft.com/office/powerpoint/2010/main" val="385395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CB1E3B-56CC-43C3-AFEA-813115A3924F}"/>
              </a:ext>
            </a:extLst>
          </p:cNvPr>
          <p:cNvSpPr/>
          <p:nvPr userDrawn="1"/>
        </p:nvSpPr>
        <p:spPr>
          <a:xfrm>
            <a:off x="0" y="6411686"/>
            <a:ext cx="12192000" cy="446314"/>
          </a:xfrm>
          <a:prstGeom prst="rect">
            <a:avLst/>
          </a:prstGeom>
          <a:solidFill>
            <a:srgbClr val="E33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131326-08A9-441D-B1A8-66271415853E}"/>
              </a:ext>
            </a:extLst>
          </p:cNvPr>
          <p:cNvSpPr>
            <a:spLocks noGrp="1"/>
          </p:cNvSpPr>
          <p:nvPr>
            <p:ph type="title"/>
          </p:nvPr>
        </p:nvSpPr>
        <p:spPr>
          <a:xfrm>
            <a:off x="347563" y="740998"/>
            <a:ext cx="9535686" cy="568800"/>
          </a:xfrm>
        </p:spPr>
        <p:txBody>
          <a:bodyPr lIns="36000" tIns="0" rIns="0" bIns="0"/>
          <a:lstStyle>
            <a:lvl1pPr>
              <a:defRPr>
                <a:solidFill>
                  <a:srgbClr val="05070B"/>
                </a:solidFill>
                <a:latin typeface="Century Gothic" panose="020B0502020202020204" pitchFamily="34" charset="0"/>
              </a:defRPr>
            </a:lvl1pPr>
          </a:lstStyle>
          <a:p>
            <a:r>
              <a:rPr lang="en-US"/>
              <a:t>Click to edit Master title style</a:t>
            </a:r>
            <a:endParaRPr lang="ru-RU"/>
          </a:p>
        </p:txBody>
      </p:sp>
      <p:sp>
        <p:nvSpPr>
          <p:cNvPr id="9" name="Text Placeholder 2">
            <a:extLst>
              <a:ext uri="{FF2B5EF4-FFF2-40B4-BE49-F238E27FC236}">
                <a16:creationId xmlns:a16="http://schemas.microsoft.com/office/drawing/2014/main" id="{1C91FD06-686C-4DAB-8F12-FBDE6BBF3144}"/>
              </a:ext>
            </a:extLst>
          </p:cNvPr>
          <p:cNvSpPr>
            <a:spLocks noGrp="1"/>
          </p:cNvSpPr>
          <p:nvPr>
            <p:ph type="body" idx="24"/>
          </p:nvPr>
        </p:nvSpPr>
        <p:spPr>
          <a:xfrm>
            <a:off x="347563" y="1377833"/>
            <a:ext cx="9535686" cy="693014"/>
          </a:xfrm>
        </p:spPr>
        <p:txBody>
          <a:bodyPr lIns="36000" tIns="0" rIns="0" bIns="0">
            <a:normAutofit/>
          </a:bodyPr>
          <a:lstStyle>
            <a:lvl1pPr marL="0" indent="0" algn="l">
              <a:buFont typeface="Arial" panose="020B0604020202020204" pitchFamily="34" charset="0"/>
              <a:buNone/>
              <a:defRPr sz="1800">
                <a:solidFill>
                  <a:schemeClr val="bg1">
                    <a:lumMod val="50000"/>
                  </a:schemeClr>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0" name="Text Placeholder 2">
            <a:extLst>
              <a:ext uri="{FF2B5EF4-FFF2-40B4-BE49-F238E27FC236}">
                <a16:creationId xmlns:a16="http://schemas.microsoft.com/office/drawing/2014/main" id="{61FE0B9B-7D73-4311-B749-C3FA874AF7CC}"/>
              </a:ext>
            </a:extLst>
          </p:cNvPr>
          <p:cNvSpPr>
            <a:spLocks noGrp="1"/>
          </p:cNvSpPr>
          <p:nvPr>
            <p:ph type="body" idx="1"/>
          </p:nvPr>
        </p:nvSpPr>
        <p:spPr>
          <a:xfrm>
            <a:off x="347563" y="2323804"/>
            <a:ext cx="4820533" cy="334918"/>
          </a:xfrm>
        </p:spPr>
        <p:txBody>
          <a:bodyPr lIns="36000" tIns="0" rIns="0" bIns="0" anchor="b">
            <a:normAutofit/>
          </a:bodyPr>
          <a:lstStyle>
            <a:lvl1pPr marL="0" indent="0">
              <a:buNone/>
              <a:defRPr sz="2200" b="1">
                <a:solidFill>
                  <a:srgbClr val="E33B28"/>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Text Placeholder 2">
            <a:extLst>
              <a:ext uri="{FF2B5EF4-FFF2-40B4-BE49-F238E27FC236}">
                <a16:creationId xmlns:a16="http://schemas.microsoft.com/office/drawing/2014/main" id="{9CA39242-8640-435B-8C03-0CB0BC8E88E6}"/>
              </a:ext>
            </a:extLst>
          </p:cNvPr>
          <p:cNvSpPr>
            <a:spLocks noGrp="1"/>
          </p:cNvSpPr>
          <p:nvPr>
            <p:ph type="body" idx="30"/>
          </p:nvPr>
        </p:nvSpPr>
        <p:spPr>
          <a:xfrm>
            <a:off x="5953365" y="2323804"/>
            <a:ext cx="4820533" cy="334918"/>
          </a:xfrm>
        </p:spPr>
        <p:txBody>
          <a:bodyPr lIns="36000" tIns="0" rIns="0" bIns="0" anchor="b">
            <a:normAutofit/>
          </a:bodyPr>
          <a:lstStyle>
            <a:lvl1pPr marL="0" indent="0">
              <a:buNone/>
              <a:defRPr sz="2200" b="1">
                <a:solidFill>
                  <a:srgbClr val="E33B28"/>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7">
            <a:extLst>
              <a:ext uri="{FF2B5EF4-FFF2-40B4-BE49-F238E27FC236}">
                <a16:creationId xmlns:a16="http://schemas.microsoft.com/office/drawing/2014/main" id="{0314D5FA-EBD7-472E-9864-D76743BAB4DF}"/>
              </a:ext>
            </a:extLst>
          </p:cNvPr>
          <p:cNvSpPr>
            <a:spLocks noGrp="1"/>
          </p:cNvSpPr>
          <p:nvPr>
            <p:ph sz="quarter" idx="31"/>
          </p:nvPr>
        </p:nvSpPr>
        <p:spPr>
          <a:xfrm>
            <a:off x="347563" y="2811998"/>
            <a:ext cx="4821237" cy="2660650"/>
          </a:xfrm>
        </p:spPr>
        <p:txBody>
          <a:bodyPr lIns="36000" tIns="0" rIns="0" bIns="0">
            <a:normAutofit/>
          </a:bodyPr>
          <a:lstStyle>
            <a:lvl1pPr marL="0" indent="0" algn="l">
              <a:buNone/>
              <a:defRPr sz="2000">
                <a:latin typeface="Century Gothic" panose="020B0502020202020204" pitchFamily="34" charset="0"/>
              </a:defRPr>
            </a:lvl1pPr>
            <a:lvl2pPr marL="457200" indent="0" algn="l">
              <a:buNone/>
              <a:defRPr sz="1800">
                <a:latin typeface="Century Gothic" panose="020B0502020202020204" pitchFamily="34" charset="0"/>
              </a:defRPr>
            </a:lvl2pPr>
          </a:lstStyle>
          <a:p>
            <a:pPr lvl="0"/>
            <a:r>
              <a:rPr lang="en-US"/>
              <a:t>Edit Master text styles</a:t>
            </a:r>
          </a:p>
          <a:p>
            <a:pPr lvl="1"/>
            <a:r>
              <a:rPr lang="en-US"/>
              <a:t>Second level</a:t>
            </a:r>
          </a:p>
        </p:txBody>
      </p:sp>
      <p:sp>
        <p:nvSpPr>
          <p:cNvPr id="16" name="Content Placeholder 7">
            <a:extLst>
              <a:ext uri="{FF2B5EF4-FFF2-40B4-BE49-F238E27FC236}">
                <a16:creationId xmlns:a16="http://schemas.microsoft.com/office/drawing/2014/main" id="{BA129CFA-D87C-494E-9E6D-E317C4D157EB}"/>
              </a:ext>
            </a:extLst>
          </p:cNvPr>
          <p:cNvSpPr>
            <a:spLocks noGrp="1"/>
          </p:cNvSpPr>
          <p:nvPr>
            <p:ph sz="quarter" idx="32"/>
          </p:nvPr>
        </p:nvSpPr>
        <p:spPr>
          <a:xfrm>
            <a:off x="5952661" y="2811998"/>
            <a:ext cx="4821237" cy="2660650"/>
          </a:xfrm>
        </p:spPr>
        <p:txBody>
          <a:bodyPr lIns="36000" tIns="0" rIns="0" bIns="0">
            <a:normAutofit/>
          </a:bodyPr>
          <a:lstStyle>
            <a:lvl1pPr marL="0" indent="0" algn="l">
              <a:buNone/>
              <a:defRPr sz="2000">
                <a:latin typeface="Century Gothic" panose="020B0502020202020204" pitchFamily="34" charset="0"/>
              </a:defRPr>
            </a:lvl1pPr>
            <a:lvl2pPr marL="457200" indent="0" algn="l">
              <a:buNone/>
              <a:defRPr sz="1800">
                <a:latin typeface="Century Gothic" panose="020B0502020202020204" pitchFamily="34" charset="0"/>
              </a:defRPr>
            </a:lvl2pPr>
          </a:lstStyle>
          <a:p>
            <a:pPr lvl="0"/>
            <a:r>
              <a:rPr lang="en-US"/>
              <a:t>Edit Master text styles</a:t>
            </a:r>
          </a:p>
          <a:p>
            <a:pPr lvl="1"/>
            <a:r>
              <a:rPr lang="en-US"/>
              <a:t>Second level</a:t>
            </a:r>
          </a:p>
        </p:txBody>
      </p:sp>
      <p:sp>
        <p:nvSpPr>
          <p:cNvPr id="17" name="Footer Placeholder 4">
            <a:extLst>
              <a:ext uri="{FF2B5EF4-FFF2-40B4-BE49-F238E27FC236}">
                <a16:creationId xmlns:a16="http://schemas.microsoft.com/office/drawing/2014/main" id="{4D5FC7CC-7FAF-40C3-9213-E321368AC9F9}"/>
              </a:ext>
            </a:extLst>
          </p:cNvPr>
          <p:cNvSpPr>
            <a:spLocks noGrp="1"/>
          </p:cNvSpPr>
          <p:nvPr>
            <p:ph type="ftr" sz="quarter" idx="11"/>
          </p:nvPr>
        </p:nvSpPr>
        <p:spPr>
          <a:xfrm>
            <a:off x="7618476" y="6542342"/>
            <a:ext cx="4114800" cy="234000"/>
          </a:xfrm>
        </p:spPr>
        <p:txBody>
          <a:bodyPr/>
          <a:lstStyle>
            <a:lvl1pPr>
              <a:defRPr b="1">
                <a:solidFill>
                  <a:schemeClr val="bg1"/>
                </a:solidFill>
                <a:latin typeface="Century Gothic" panose="020B0502020202020204" pitchFamily="34" charset="0"/>
              </a:defRPr>
            </a:lvl1pPr>
          </a:lstStyle>
          <a:p>
            <a:r>
              <a:rPr lang="en-US" dirty="0"/>
              <a:t>Prophix Software Inc. </a:t>
            </a:r>
          </a:p>
        </p:txBody>
      </p:sp>
      <p:sp>
        <p:nvSpPr>
          <p:cNvPr id="18" name="Slide Number Placeholder 5">
            <a:extLst>
              <a:ext uri="{FF2B5EF4-FFF2-40B4-BE49-F238E27FC236}">
                <a16:creationId xmlns:a16="http://schemas.microsoft.com/office/drawing/2014/main" id="{42D584F9-B9D9-4547-AD21-7EE93F79058F}"/>
              </a:ext>
            </a:extLst>
          </p:cNvPr>
          <p:cNvSpPr>
            <a:spLocks noGrp="1"/>
          </p:cNvSpPr>
          <p:nvPr>
            <p:ph type="sldNum" sz="quarter" idx="12"/>
          </p:nvPr>
        </p:nvSpPr>
        <p:spPr>
          <a:xfrm>
            <a:off x="347563" y="6542342"/>
            <a:ext cx="394063" cy="234000"/>
          </a:xfrm>
        </p:spPr>
        <p:txBody>
          <a:bodyPr/>
          <a:lstStyle>
            <a:lvl1pPr algn="l">
              <a:defRPr sz="1100">
                <a:solidFill>
                  <a:schemeClr val="bg1"/>
                </a:solidFill>
                <a:latin typeface="Century Gothic" panose="020B0502020202020204" pitchFamily="34" charset="0"/>
              </a:defRPr>
            </a:lvl1pPr>
          </a:lstStyle>
          <a:p>
            <a:fld id="{3CE5352E-9B9F-4EDC-8769-7FA3D3F814C7}" type="slidenum">
              <a:rPr lang="ru-RU" smtClean="0"/>
              <a:pPr/>
              <a:t>‹#›</a:t>
            </a:fld>
            <a:endParaRPr lang="ru-RU"/>
          </a:p>
        </p:txBody>
      </p:sp>
      <p:sp>
        <p:nvSpPr>
          <p:cNvPr id="19" name="Rectangle 18">
            <a:extLst>
              <a:ext uri="{FF2B5EF4-FFF2-40B4-BE49-F238E27FC236}">
                <a16:creationId xmlns:a16="http://schemas.microsoft.com/office/drawing/2014/main" id="{451E48C5-9ED7-4F5C-A86D-9B60640119E2}"/>
              </a:ext>
            </a:extLst>
          </p:cNvPr>
          <p:cNvSpPr/>
          <p:nvPr userDrawn="1"/>
        </p:nvSpPr>
        <p:spPr>
          <a:xfrm>
            <a:off x="998620" y="6411686"/>
            <a:ext cx="45719" cy="446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619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87AD20-725D-45E4-8D6A-08EF4C81833B}"/>
              </a:ext>
            </a:extLst>
          </p:cNvPr>
          <p:cNvSpPr>
            <a:spLocks noGrp="1"/>
          </p:cNvSpPr>
          <p:nvPr>
            <p:ph type="ftr" sz="quarter" idx="11"/>
          </p:nvPr>
        </p:nvSpPr>
        <p:spPr/>
        <p:txBody>
          <a:bodyPr/>
          <a:lstStyle>
            <a:lvl1pPr>
              <a:defRPr/>
            </a:lvl1pPr>
          </a:lstStyle>
          <a:p>
            <a:r>
              <a:rPr lang="en-US" dirty="0"/>
              <a:t>Prophix Software Inc. </a:t>
            </a:r>
          </a:p>
        </p:txBody>
      </p:sp>
      <p:sp>
        <p:nvSpPr>
          <p:cNvPr id="6" name="Slide Number Placeholder 5">
            <a:extLst>
              <a:ext uri="{FF2B5EF4-FFF2-40B4-BE49-F238E27FC236}">
                <a16:creationId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ru-RU" smtClean="0"/>
              <a:t>‹#›</a:t>
            </a:fld>
            <a:endParaRPr lang="ru-RU"/>
          </a:p>
        </p:txBody>
      </p:sp>
      <p:sp>
        <p:nvSpPr>
          <p:cNvPr id="8" name="Title 7">
            <a:extLst>
              <a:ext uri="{FF2B5EF4-FFF2-40B4-BE49-F238E27FC236}">
                <a16:creationId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a:t>Click to edit Master title style</a:t>
            </a:r>
            <a:endParaRPr lang="ru-RU"/>
          </a:p>
        </p:txBody>
      </p:sp>
    </p:spTree>
    <p:extLst>
      <p:ext uri="{BB962C8B-B14F-4D97-AF65-F5344CB8AC3E}">
        <p14:creationId xmlns:p14="http://schemas.microsoft.com/office/powerpoint/2010/main" val="190738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5"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Demo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F7685D-83A4-4496-B2D2-B6D449AA141B}"/>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t="8714" b="9028"/>
          <a:stretch/>
        </p:blipFill>
        <p:spPr>
          <a:xfrm>
            <a:off x="-156812" y="0"/>
            <a:ext cx="12505623" cy="6858000"/>
          </a:xfrm>
          <a:prstGeom prst="rect">
            <a:avLst/>
          </a:prstGeom>
        </p:spPr>
      </p:pic>
      <p:sp>
        <p:nvSpPr>
          <p:cNvPr id="9" name="Title 1"/>
          <p:cNvSpPr>
            <a:spLocks noGrp="1"/>
          </p:cNvSpPr>
          <p:nvPr>
            <p:ph type="ctrTitle"/>
          </p:nvPr>
        </p:nvSpPr>
        <p:spPr>
          <a:xfrm>
            <a:off x="94293" y="2693987"/>
            <a:ext cx="4648200" cy="1470025"/>
          </a:xfrm>
          <a:prstGeom prst="rect">
            <a:avLst/>
          </a:prstGeom>
        </p:spPr>
        <p:txBody>
          <a:bodyPr>
            <a:normAutofit/>
          </a:bodyPr>
          <a:lstStyle>
            <a:lvl1pPr>
              <a:defRPr sz="4000">
                <a:solidFill>
                  <a:schemeClr val="bg1"/>
                </a:solidFill>
              </a:defRPr>
            </a:lvl1pPr>
          </a:lstStyle>
          <a:p>
            <a:r>
              <a:rPr lang="en-US" dirty="0"/>
              <a:t>Click to edit Master title style</a:t>
            </a:r>
            <a:endParaRPr lang="en-CA" dirty="0"/>
          </a:p>
        </p:txBody>
      </p:sp>
      <p:sp>
        <p:nvSpPr>
          <p:cNvPr id="10" name="Subtitle 2"/>
          <p:cNvSpPr>
            <a:spLocks noGrp="1"/>
          </p:cNvSpPr>
          <p:nvPr>
            <p:ph type="subTitle" idx="1"/>
          </p:nvPr>
        </p:nvSpPr>
        <p:spPr>
          <a:xfrm>
            <a:off x="94293" y="4217990"/>
            <a:ext cx="4648200" cy="766763"/>
          </a:xfrm>
          <a:prstGeom prst="rect">
            <a:avLst/>
          </a:prstGeo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Tree>
    <p:extLst>
      <p:ext uri="{BB962C8B-B14F-4D97-AF65-F5344CB8AC3E}">
        <p14:creationId xmlns:p14="http://schemas.microsoft.com/office/powerpoint/2010/main" val="323314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9" name="Rectangle 8"/>
          <p:cNvSpPr/>
          <p:nvPr userDrawn="1"/>
        </p:nvSpPr>
        <p:spPr>
          <a:xfrm>
            <a:off x="1" y="0"/>
            <a:ext cx="6629399" cy="6857724"/>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p:cNvSpPr txBox="1"/>
          <p:nvPr userDrawn="1"/>
        </p:nvSpPr>
        <p:spPr>
          <a:xfrm>
            <a:off x="500271" y="6406338"/>
            <a:ext cx="3497179"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sp>
        <p:nvSpPr>
          <p:cNvPr id="12" name="Rectangle 11"/>
          <p:cNvSpPr/>
          <p:nvPr userDrawn="1"/>
        </p:nvSpPr>
        <p:spPr>
          <a:xfrm>
            <a:off x="0" y="276"/>
            <a:ext cx="5165123" cy="6857724"/>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Title Placeholder 1">
            <a:extLst>
              <a:ext uri="{FF2B5EF4-FFF2-40B4-BE49-F238E27FC236}">
                <a16:creationId xmlns:a16="http://schemas.microsoft.com/office/drawing/2014/main" id="{3A07644B-8240-465E-ACAA-C7ADC8CFCEC2}"/>
              </a:ext>
            </a:extLst>
          </p:cNvPr>
          <p:cNvSpPr>
            <a:spLocks noGrp="1"/>
          </p:cNvSpPr>
          <p:nvPr>
            <p:ph type="title"/>
          </p:nvPr>
        </p:nvSpPr>
        <p:spPr>
          <a:xfrm>
            <a:off x="294774" y="1491916"/>
            <a:ext cx="5967663" cy="4229100"/>
          </a:xfrm>
          <a:prstGeom prst="rect">
            <a:avLst/>
          </a:prstGeom>
        </p:spPr>
        <p:txBody>
          <a:bodyPr vert="horz" lIns="91440" tIns="45720" rIns="91440" bIns="45720" rtlCol="0" anchor="ctr">
            <a:normAutofit/>
          </a:bodyPr>
          <a:lstStyle>
            <a:lvl1pPr algn="ctr">
              <a:defRPr>
                <a:solidFill>
                  <a:schemeClr val="bg1"/>
                </a:solidFill>
              </a:defRPr>
            </a:lvl1pPr>
          </a:lstStyle>
          <a:p>
            <a:r>
              <a:rPr lang="en-US"/>
              <a:t>Click to edit Master title style</a:t>
            </a:r>
            <a:endParaRPr lang="en-CA"/>
          </a:p>
        </p:txBody>
      </p:sp>
      <p:sp>
        <p:nvSpPr>
          <p:cNvPr id="7" name="Text Placeholder 2">
            <a:extLst>
              <a:ext uri="{FF2B5EF4-FFF2-40B4-BE49-F238E27FC236}">
                <a16:creationId xmlns:a16="http://schemas.microsoft.com/office/drawing/2014/main" id="{895EACCB-8E69-4F64-84CA-D7F6002018EA}"/>
              </a:ext>
            </a:extLst>
          </p:cNvPr>
          <p:cNvSpPr>
            <a:spLocks noGrp="1"/>
          </p:cNvSpPr>
          <p:nvPr>
            <p:ph idx="1"/>
          </p:nvPr>
        </p:nvSpPr>
        <p:spPr>
          <a:xfrm>
            <a:off x="6924172" y="1491917"/>
            <a:ext cx="4926933" cy="42290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2202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p:cNvSpPr/>
          <p:nvPr userDrawn="1"/>
        </p:nvSpPr>
        <p:spPr>
          <a:xfrm>
            <a:off x="0" y="6"/>
            <a:ext cx="12192000" cy="1532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Rectangle 8"/>
          <p:cNvSpPr/>
          <p:nvPr userDrawn="1"/>
        </p:nvSpPr>
        <p:spPr>
          <a:xfrm>
            <a:off x="0" y="6356357"/>
            <a:ext cx="12192000" cy="501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10" name="Group 4"/>
          <p:cNvGrpSpPr>
            <a:grpSpLocks noChangeAspect="1"/>
          </p:cNvGrpSpPr>
          <p:nvPr userDrawn="1"/>
        </p:nvGrpSpPr>
        <p:grpSpPr bwMode="auto">
          <a:xfrm>
            <a:off x="9701607" y="2259777"/>
            <a:ext cx="4142588" cy="4404430"/>
            <a:chOff x="2041" y="1272"/>
            <a:chExt cx="1677" cy="1783"/>
          </a:xfrm>
          <a:solidFill>
            <a:schemeClr val="bg1"/>
          </a:solidFill>
        </p:grpSpPr>
        <p:sp>
          <p:nvSpPr>
            <p:cNvPr id="11" name="Freeform 6"/>
            <p:cNvSpPr>
              <a:spLocks noEditPoints="1"/>
            </p:cNvSpPr>
            <p:nvPr userDrawn="1"/>
          </p:nvSpPr>
          <p:spPr bwMode="auto">
            <a:xfrm>
              <a:off x="2822" y="1272"/>
              <a:ext cx="896" cy="1540"/>
            </a:xfrm>
            <a:custGeom>
              <a:avLst/>
              <a:gdLst>
                <a:gd name="T0" fmla="*/ 0 w 507"/>
                <a:gd name="T1" fmla="*/ 14 h 870"/>
                <a:gd name="T2" fmla="*/ 168 w 507"/>
                <a:gd name="T3" fmla="*/ 20 h 870"/>
                <a:gd name="T4" fmla="*/ 242 w 507"/>
                <a:gd name="T5" fmla="*/ 53 h 870"/>
                <a:gd name="T6" fmla="*/ 419 w 507"/>
                <a:gd name="T7" fmla="*/ 155 h 870"/>
                <a:gd name="T8" fmla="*/ 506 w 507"/>
                <a:gd name="T9" fmla="*/ 307 h 870"/>
                <a:gd name="T10" fmla="*/ 507 w 507"/>
                <a:gd name="T11" fmla="*/ 523 h 870"/>
                <a:gd name="T12" fmla="*/ 428 w 507"/>
                <a:gd name="T13" fmla="*/ 661 h 870"/>
                <a:gd name="T14" fmla="*/ 122 w 507"/>
                <a:gd name="T15" fmla="*/ 842 h 870"/>
                <a:gd name="T16" fmla="*/ 51 w 507"/>
                <a:gd name="T17" fmla="*/ 802 h 870"/>
                <a:gd name="T18" fmla="*/ 60 w 507"/>
                <a:gd name="T19" fmla="*/ 531 h 870"/>
                <a:gd name="T20" fmla="*/ 136 w 507"/>
                <a:gd name="T21" fmla="*/ 424 h 870"/>
                <a:gd name="T22" fmla="*/ 313 w 507"/>
                <a:gd name="T23" fmla="*/ 323 h 870"/>
                <a:gd name="T24" fmla="*/ 335 w 507"/>
                <a:gd name="T25" fmla="*/ 309 h 870"/>
                <a:gd name="T26" fmla="*/ 328 w 507"/>
                <a:gd name="T27" fmla="*/ 204 h 870"/>
                <a:gd name="T28" fmla="*/ 20 w 507"/>
                <a:gd name="T29" fmla="*/ 26 h 870"/>
                <a:gd name="T30" fmla="*/ 0 w 507"/>
                <a:gd name="T31" fmla="*/ 14 h 870"/>
                <a:gd name="T32" fmla="*/ 420 w 507"/>
                <a:gd name="T33" fmla="*/ 362 h 870"/>
                <a:gd name="T34" fmla="*/ 329 w 507"/>
                <a:gd name="T35" fmla="*/ 419 h 870"/>
                <a:gd name="T36" fmla="*/ 199 w 507"/>
                <a:gd name="T37" fmla="*/ 493 h 870"/>
                <a:gd name="T38" fmla="*/ 150 w 507"/>
                <a:gd name="T39" fmla="*/ 576 h 870"/>
                <a:gd name="T40" fmla="*/ 147 w 507"/>
                <a:gd name="T41" fmla="*/ 628 h 870"/>
                <a:gd name="T42" fmla="*/ 147 w 507"/>
                <a:gd name="T43" fmla="*/ 730 h 870"/>
                <a:gd name="T44" fmla="*/ 155 w 507"/>
                <a:gd name="T45" fmla="*/ 728 h 870"/>
                <a:gd name="T46" fmla="*/ 395 w 507"/>
                <a:gd name="T47" fmla="*/ 587 h 870"/>
                <a:gd name="T48" fmla="*/ 420 w 507"/>
                <a:gd name="T49" fmla="*/ 542 h 870"/>
                <a:gd name="T50" fmla="*/ 420 w 507"/>
                <a:gd name="T51" fmla="*/ 414 h 870"/>
                <a:gd name="T52" fmla="*/ 420 w 507"/>
                <a:gd name="T53" fmla="*/ 362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7" h="870">
                  <a:moveTo>
                    <a:pt x="0" y="14"/>
                  </a:moveTo>
                  <a:cubicBezTo>
                    <a:pt x="59" y="0"/>
                    <a:pt x="114" y="1"/>
                    <a:pt x="168" y="20"/>
                  </a:cubicBezTo>
                  <a:cubicBezTo>
                    <a:pt x="193" y="29"/>
                    <a:pt x="218" y="40"/>
                    <a:pt x="242" y="53"/>
                  </a:cubicBezTo>
                  <a:cubicBezTo>
                    <a:pt x="302" y="86"/>
                    <a:pt x="360" y="120"/>
                    <a:pt x="419" y="155"/>
                  </a:cubicBezTo>
                  <a:cubicBezTo>
                    <a:pt x="476" y="189"/>
                    <a:pt x="505" y="241"/>
                    <a:pt x="506" y="307"/>
                  </a:cubicBezTo>
                  <a:cubicBezTo>
                    <a:pt x="507" y="379"/>
                    <a:pt x="507" y="451"/>
                    <a:pt x="507" y="523"/>
                  </a:cubicBezTo>
                  <a:cubicBezTo>
                    <a:pt x="507" y="584"/>
                    <a:pt x="482" y="630"/>
                    <a:pt x="428" y="661"/>
                  </a:cubicBezTo>
                  <a:cubicBezTo>
                    <a:pt x="326" y="720"/>
                    <a:pt x="223" y="780"/>
                    <a:pt x="122" y="842"/>
                  </a:cubicBezTo>
                  <a:cubicBezTo>
                    <a:pt x="75" y="870"/>
                    <a:pt x="51" y="838"/>
                    <a:pt x="51" y="802"/>
                  </a:cubicBezTo>
                  <a:cubicBezTo>
                    <a:pt x="54" y="712"/>
                    <a:pt x="55" y="621"/>
                    <a:pt x="60" y="531"/>
                  </a:cubicBezTo>
                  <a:cubicBezTo>
                    <a:pt x="63" y="482"/>
                    <a:pt x="95" y="448"/>
                    <a:pt x="136" y="424"/>
                  </a:cubicBezTo>
                  <a:cubicBezTo>
                    <a:pt x="194" y="390"/>
                    <a:pt x="254" y="357"/>
                    <a:pt x="313" y="323"/>
                  </a:cubicBezTo>
                  <a:cubicBezTo>
                    <a:pt x="320" y="319"/>
                    <a:pt x="328" y="315"/>
                    <a:pt x="335" y="309"/>
                  </a:cubicBezTo>
                  <a:cubicBezTo>
                    <a:pt x="374" y="278"/>
                    <a:pt x="371" y="229"/>
                    <a:pt x="328" y="204"/>
                  </a:cubicBezTo>
                  <a:cubicBezTo>
                    <a:pt x="225" y="145"/>
                    <a:pt x="122" y="86"/>
                    <a:pt x="20" y="26"/>
                  </a:cubicBezTo>
                  <a:cubicBezTo>
                    <a:pt x="14" y="23"/>
                    <a:pt x="9" y="20"/>
                    <a:pt x="0" y="14"/>
                  </a:cubicBezTo>
                  <a:close/>
                  <a:moveTo>
                    <a:pt x="420" y="362"/>
                  </a:moveTo>
                  <a:cubicBezTo>
                    <a:pt x="389" y="381"/>
                    <a:pt x="359" y="401"/>
                    <a:pt x="329" y="419"/>
                  </a:cubicBezTo>
                  <a:cubicBezTo>
                    <a:pt x="286" y="444"/>
                    <a:pt x="242" y="468"/>
                    <a:pt x="199" y="493"/>
                  </a:cubicBezTo>
                  <a:cubicBezTo>
                    <a:pt x="167" y="511"/>
                    <a:pt x="151" y="540"/>
                    <a:pt x="150" y="576"/>
                  </a:cubicBezTo>
                  <a:cubicBezTo>
                    <a:pt x="149" y="594"/>
                    <a:pt x="148" y="611"/>
                    <a:pt x="147" y="628"/>
                  </a:cubicBezTo>
                  <a:cubicBezTo>
                    <a:pt x="147" y="662"/>
                    <a:pt x="147" y="696"/>
                    <a:pt x="147" y="730"/>
                  </a:cubicBezTo>
                  <a:cubicBezTo>
                    <a:pt x="150" y="730"/>
                    <a:pt x="152" y="730"/>
                    <a:pt x="155" y="728"/>
                  </a:cubicBezTo>
                  <a:cubicBezTo>
                    <a:pt x="235" y="681"/>
                    <a:pt x="315" y="634"/>
                    <a:pt x="395" y="587"/>
                  </a:cubicBezTo>
                  <a:cubicBezTo>
                    <a:pt x="412" y="577"/>
                    <a:pt x="420" y="561"/>
                    <a:pt x="420" y="542"/>
                  </a:cubicBezTo>
                  <a:cubicBezTo>
                    <a:pt x="420" y="499"/>
                    <a:pt x="420" y="456"/>
                    <a:pt x="420" y="414"/>
                  </a:cubicBezTo>
                  <a:cubicBezTo>
                    <a:pt x="420" y="395"/>
                    <a:pt x="420" y="377"/>
                    <a:pt x="420" y="3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sp>
          <p:nvSpPr>
            <p:cNvPr id="12" name="Freeform 7"/>
            <p:cNvSpPr>
              <a:spLocks noEditPoints="1"/>
            </p:cNvSpPr>
            <p:nvPr userDrawn="1"/>
          </p:nvSpPr>
          <p:spPr bwMode="auto">
            <a:xfrm>
              <a:off x="2240" y="1818"/>
              <a:ext cx="1377" cy="1237"/>
            </a:xfrm>
            <a:custGeom>
              <a:avLst/>
              <a:gdLst>
                <a:gd name="T0" fmla="*/ 779 w 779"/>
                <a:gd name="T1" fmla="*/ 373 h 699"/>
                <a:gd name="T2" fmla="*/ 659 w 779"/>
                <a:gd name="T3" fmla="*/ 540 h 699"/>
                <a:gd name="T4" fmla="*/ 434 w 779"/>
                <a:gd name="T5" fmla="*/ 672 h 699"/>
                <a:gd name="T6" fmla="*/ 280 w 779"/>
                <a:gd name="T7" fmla="*/ 668 h 699"/>
                <a:gd name="T8" fmla="*/ 74 w 779"/>
                <a:gd name="T9" fmla="*/ 549 h 699"/>
                <a:gd name="T10" fmla="*/ 5 w 779"/>
                <a:gd name="T11" fmla="*/ 431 h 699"/>
                <a:gd name="T12" fmla="*/ 1 w 779"/>
                <a:gd name="T13" fmla="*/ 65 h 699"/>
                <a:gd name="T14" fmla="*/ 69 w 779"/>
                <a:gd name="T15" fmla="*/ 23 h 699"/>
                <a:gd name="T16" fmla="*/ 304 w 779"/>
                <a:gd name="T17" fmla="*/ 169 h 699"/>
                <a:gd name="T18" fmla="*/ 355 w 779"/>
                <a:gd name="T19" fmla="*/ 271 h 699"/>
                <a:gd name="T20" fmla="*/ 356 w 779"/>
                <a:gd name="T21" fmla="*/ 498 h 699"/>
                <a:gd name="T22" fmla="*/ 371 w 779"/>
                <a:gd name="T23" fmla="*/ 548 h 699"/>
                <a:gd name="T24" fmla="*/ 451 w 779"/>
                <a:gd name="T25" fmla="*/ 562 h 699"/>
                <a:gd name="T26" fmla="*/ 759 w 779"/>
                <a:gd name="T27" fmla="*/ 385 h 699"/>
                <a:gd name="T28" fmla="*/ 779 w 779"/>
                <a:gd name="T29" fmla="*/ 373 h 699"/>
                <a:gd name="T30" fmla="*/ 271 w 779"/>
                <a:gd name="T31" fmla="*/ 564 h 699"/>
                <a:gd name="T32" fmla="*/ 264 w 779"/>
                <a:gd name="T33" fmla="*/ 497 h 699"/>
                <a:gd name="T34" fmla="*/ 265 w 779"/>
                <a:gd name="T35" fmla="*/ 312 h 699"/>
                <a:gd name="T36" fmla="*/ 215 w 779"/>
                <a:gd name="T37" fmla="*/ 220 h 699"/>
                <a:gd name="T38" fmla="*/ 97 w 779"/>
                <a:gd name="T39" fmla="*/ 146 h 699"/>
                <a:gd name="T40" fmla="*/ 85 w 779"/>
                <a:gd name="T41" fmla="*/ 141 h 699"/>
                <a:gd name="T42" fmla="*/ 85 w 779"/>
                <a:gd name="T43" fmla="*/ 430 h 699"/>
                <a:gd name="T44" fmla="*/ 105 w 779"/>
                <a:gd name="T45" fmla="*/ 467 h 699"/>
                <a:gd name="T46" fmla="*/ 271 w 779"/>
                <a:gd name="T47" fmla="*/ 564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9" h="699">
                  <a:moveTo>
                    <a:pt x="779" y="373"/>
                  </a:moveTo>
                  <a:cubicBezTo>
                    <a:pt x="759" y="446"/>
                    <a:pt x="719" y="502"/>
                    <a:pt x="659" y="540"/>
                  </a:cubicBezTo>
                  <a:cubicBezTo>
                    <a:pt x="586" y="586"/>
                    <a:pt x="510" y="630"/>
                    <a:pt x="434" y="672"/>
                  </a:cubicBezTo>
                  <a:cubicBezTo>
                    <a:pt x="384" y="699"/>
                    <a:pt x="330" y="695"/>
                    <a:pt x="280" y="668"/>
                  </a:cubicBezTo>
                  <a:cubicBezTo>
                    <a:pt x="211" y="629"/>
                    <a:pt x="142" y="590"/>
                    <a:pt x="74" y="549"/>
                  </a:cubicBezTo>
                  <a:cubicBezTo>
                    <a:pt x="30" y="523"/>
                    <a:pt x="6" y="483"/>
                    <a:pt x="5" y="431"/>
                  </a:cubicBezTo>
                  <a:cubicBezTo>
                    <a:pt x="3" y="309"/>
                    <a:pt x="2" y="187"/>
                    <a:pt x="1" y="65"/>
                  </a:cubicBezTo>
                  <a:cubicBezTo>
                    <a:pt x="0" y="18"/>
                    <a:pt x="29" y="0"/>
                    <a:pt x="69" y="23"/>
                  </a:cubicBezTo>
                  <a:cubicBezTo>
                    <a:pt x="149" y="70"/>
                    <a:pt x="227" y="118"/>
                    <a:pt x="304" y="169"/>
                  </a:cubicBezTo>
                  <a:cubicBezTo>
                    <a:pt x="338" y="192"/>
                    <a:pt x="354" y="230"/>
                    <a:pt x="355" y="271"/>
                  </a:cubicBezTo>
                  <a:cubicBezTo>
                    <a:pt x="356" y="346"/>
                    <a:pt x="354" y="422"/>
                    <a:pt x="356" y="498"/>
                  </a:cubicBezTo>
                  <a:cubicBezTo>
                    <a:pt x="356" y="515"/>
                    <a:pt x="362" y="534"/>
                    <a:pt x="371" y="548"/>
                  </a:cubicBezTo>
                  <a:cubicBezTo>
                    <a:pt x="389" y="576"/>
                    <a:pt x="419" y="580"/>
                    <a:pt x="451" y="562"/>
                  </a:cubicBezTo>
                  <a:cubicBezTo>
                    <a:pt x="553" y="503"/>
                    <a:pt x="656" y="444"/>
                    <a:pt x="759" y="385"/>
                  </a:cubicBezTo>
                  <a:cubicBezTo>
                    <a:pt x="764" y="381"/>
                    <a:pt x="770" y="378"/>
                    <a:pt x="779" y="373"/>
                  </a:cubicBezTo>
                  <a:close/>
                  <a:moveTo>
                    <a:pt x="271" y="564"/>
                  </a:moveTo>
                  <a:cubicBezTo>
                    <a:pt x="268" y="540"/>
                    <a:pt x="265" y="519"/>
                    <a:pt x="264" y="497"/>
                  </a:cubicBezTo>
                  <a:cubicBezTo>
                    <a:pt x="264" y="435"/>
                    <a:pt x="264" y="373"/>
                    <a:pt x="265" y="312"/>
                  </a:cubicBezTo>
                  <a:cubicBezTo>
                    <a:pt x="266" y="271"/>
                    <a:pt x="249" y="241"/>
                    <a:pt x="215" y="220"/>
                  </a:cubicBezTo>
                  <a:cubicBezTo>
                    <a:pt x="176" y="196"/>
                    <a:pt x="136" y="171"/>
                    <a:pt x="97" y="146"/>
                  </a:cubicBezTo>
                  <a:cubicBezTo>
                    <a:pt x="93" y="144"/>
                    <a:pt x="89" y="143"/>
                    <a:pt x="85" y="141"/>
                  </a:cubicBezTo>
                  <a:cubicBezTo>
                    <a:pt x="85" y="239"/>
                    <a:pt x="84" y="334"/>
                    <a:pt x="85" y="430"/>
                  </a:cubicBezTo>
                  <a:cubicBezTo>
                    <a:pt x="86" y="443"/>
                    <a:pt x="95" y="460"/>
                    <a:pt x="105" y="467"/>
                  </a:cubicBezTo>
                  <a:cubicBezTo>
                    <a:pt x="160" y="501"/>
                    <a:pt x="216" y="532"/>
                    <a:pt x="271" y="5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sp>
          <p:nvSpPr>
            <p:cNvPr id="13" name="Freeform 8"/>
            <p:cNvSpPr>
              <a:spLocks noEditPoints="1"/>
            </p:cNvSpPr>
            <p:nvPr userDrawn="1"/>
          </p:nvSpPr>
          <p:spPr bwMode="auto">
            <a:xfrm>
              <a:off x="2041" y="1297"/>
              <a:ext cx="1399" cy="1280"/>
            </a:xfrm>
            <a:custGeom>
              <a:avLst/>
              <a:gdLst>
                <a:gd name="T0" fmla="*/ 88 w 792"/>
                <a:gd name="T1" fmla="*/ 723 h 723"/>
                <a:gd name="T2" fmla="*/ 6 w 792"/>
                <a:gd name="T3" fmla="*/ 551 h 723"/>
                <a:gd name="T4" fmla="*/ 2 w 792"/>
                <a:gd name="T5" fmla="*/ 280 h 723"/>
                <a:gd name="T6" fmla="*/ 81 w 792"/>
                <a:gd name="T7" fmla="*/ 146 h 723"/>
                <a:gd name="T8" fmla="*/ 288 w 792"/>
                <a:gd name="T9" fmla="*/ 26 h 723"/>
                <a:gd name="T10" fmla="*/ 431 w 792"/>
                <a:gd name="T11" fmla="*/ 27 h 723"/>
                <a:gd name="T12" fmla="*/ 746 w 792"/>
                <a:gd name="T13" fmla="*/ 203 h 723"/>
                <a:gd name="T14" fmla="*/ 747 w 792"/>
                <a:gd name="T15" fmla="*/ 285 h 723"/>
                <a:gd name="T16" fmla="*/ 504 w 792"/>
                <a:gd name="T17" fmla="*/ 414 h 723"/>
                <a:gd name="T18" fmla="*/ 374 w 792"/>
                <a:gd name="T19" fmla="*/ 400 h 723"/>
                <a:gd name="T20" fmla="*/ 195 w 792"/>
                <a:gd name="T21" fmla="*/ 295 h 723"/>
                <a:gd name="T22" fmla="*/ 164 w 792"/>
                <a:gd name="T23" fmla="*/ 283 h 723"/>
                <a:gd name="T24" fmla="*/ 89 w 792"/>
                <a:gd name="T25" fmla="*/ 347 h 723"/>
                <a:gd name="T26" fmla="*/ 88 w 792"/>
                <a:gd name="T27" fmla="*/ 695 h 723"/>
                <a:gd name="T28" fmla="*/ 88 w 792"/>
                <a:gd name="T29" fmla="*/ 723 h 723"/>
                <a:gd name="T30" fmla="*/ 639 w 792"/>
                <a:gd name="T31" fmla="*/ 240 h 723"/>
                <a:gd name="T32" fmla="*/ 633 w 792"/>
                <a:gd name="T33" fmla="*/ 233 h 723"/>
                <a:gd name="T34" fmla="*/ 388 w 792"/>
                <a:gd name="T35" fmla="*/ 95 h 723"/>
                <a:gd name="T36" fmla="*/ 336 w 792"/>
                <a:gd name="T37" fmla="*/ 96 h 723"/>
                <a:gd name="T38" fmla="*/ 186 w 792"/>
                <a:gd name="T39" fmla="*/ 183 h 723"/>
                <a:gd name="T40" fmla="*/ 180 w 792"/>
                <a:gd name="T41" fmla="*/ 189 h 723"/>
                <a:gd name="T42" fmla="*/ 242 w 792"/>
                <a:gd name="T43" fmla="*/ 218 h 723"/>
                <a:gd name="T44" fmla="*/ 403 w 792"/>
                <a:gd name="T45" fmla="*/ 311 h 723"/>
                <a:gd name="T46" fmla="*/ 489 w 792"/>
                <a:gd name="T47" fmla="*/ 318 h 723"/>
                <a:gd name="T48" fmla="*/ 639 w 792"/>
                <a:gd name="T49" fmla="*/ 24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2" h="723">
                  <a:moveTo>
                    <a:pt x="88" y="723"/>
                  </a:moveTo>
                  <a:cubicBezTo>
                    <a:pt x="39" y="672"/>
                    <a:pt x="10" y="616"/>
                    <a:pt x="6" y="551"/>
                  </a:cubicBezTo>
                  <a:cubicBezTo>
                    <a:pt x="1" y="461"/>
                    <a:pt x="0" y="370"/>
                    <a:pt x="2" y="280"/>
                  </a:cubicBezTo>
                  <a:cubicBezTo>
                    <a:pt x="3" y="223"/>
                    <a:pt x="31" y="176"/>
                    <a:pt x="81" y="146"/>
                  </a:cubicBezTo>
                  <a:cubicBezTo>
                    <a:pt x="149" y="104"/>
                    <a:pt x="218" y="64"/>
                    <a:pt x="288" y="26"/>
                  </a:cubicBezTo>
                  <a:cubicBezTo>
                    <a:pt x="335" y="0"/>
                    <a:pt x="383" y="0"/>
                    <a:pt x="431" y="27"/>
                  </a:cubicBezTo>
                  <a:cubicBezTo>
                    <a:pt x="535" y="86"/>
                    <a:pt x="640" y="146"/>
                    <a:pt x="746" y="203"/>
                  </a:cubicBezTo>
                  <a:cubicBezTo>
                    <a:pt x="792" y="229"/>
                    <a:pt x="780" y="266"/>
                    <a:pt x="747" y="285"/>
                  </a:cubicBezTo>
                  <a:cubicBezTo>
                    <a:pt x="667" y="329"/>
                    <a:pt x="586" y="373"/>
                    <a:pt x="504" y="414"/>
                  </a:cubicBezTo>
                  <a:cubicBezTo>
                    <a:pt x="460" y="435"/>
                    <a:pt x="415" y="424"/>
                    <a:pt x="374" y="400"/>
                  </a:cubicBezTo>
                  <a:cubicBezTo>
                    <a:pt x="314" y="365"/>
                    <a:pt x="255" y="330"/>
                    <a:pt x="195" y="295"/>
                  </a:cubicBezTo>
                  <a:cubicBezTo>
                    <a:pt x="185" y="290"/>
                    <a:pt x="174" y="284"/>
                    <a:pt x="164" y="283"/>
                  </a:cubicBezTo>
                  <a:cubicBezTo>
                    <a:pt x="119" y="275"/>
                    <a:pt x="89" y="301"/>
                    <a:pt x="89" y="347"/>
                  </a:cubicBezTo>
                  <a:cubicBezTo>
                    <a:pt x="88" y="463"/>
                    <a:pt x="89" y="579"/>
                    <a:pt x="88" y="695"/>
                  </a:cubicBezTo>
                  <a:cubicBezTo>
                    <a:pt x="88" y="703"/>
                    <a:pt x="88" y="710"/>
                    <a:pt x="88" y="723"/>
                  </a:cubicBezTo>
                  <a:close/>
                  <a:moveTo>
                    <a:pt x="639" y="240"/>
                  </a:moveTo>
                  <a:cubicBezTo>
                    <a:pt x="635" y="236"/>
                    <a:pt x="634" y="234"/>
                    <a:pt x="633" y="233"/>
                  </a:cubicBezTo>
                  <a:cubicBezTo>
                    <a:pt x="551" y="187"/>
                    <a:pt x="469" y="141"/>
                    <a:pt x="388" y="95"/>
                  </a:cubicBezTo>
                  <a:cubicBezTo>
                    <a:pt x="371" y="85"/>
                    <a:pt x="353" y="86"/>
                    <a:pt x="336" y="96"/>
                  </a:cubicBezTo>
                  <a:cubicBezTo>
                    <a:pt x="286" y="125"/>
                    <a:pt x="236" y="154"/>
                    <a:pt x="186" y="183"/>
                  </a:cubicBezTo>
                  <a:cubicBezTo>
                    <a:pt x="183" y="185"/>
                    <a:pt x="180" y="188"/>
                    <a:pt x="180" y="189"/>
                  </a:cubicBezTo>
                  <a:cubicBezTo>
                    <a:pt x="201" y="199"/>
                    <a:pt x="223" y="207"/>
                    <a:pt x="242" y="218"/>
                  </a:cubicBezTo>
                  <a:cubicBezTo>
                    <a:pt x="296" y="248"/>
                    <a:pt x="350" y="280"/>
                    <a:pt x="403" y="311"/>
                  </a:cubicBezTo>
                  <a:cubicBezTo>
                    <a:pt x="431" y="328"/>
                    <a:pt x="460" y="332"/>
                    <a:pt x="489" y="318"/>
                  </a:cubicBezTo>
                  <a:cubicBezTo>
                    <a:pt x="539" y="294"/>
                    <a:pt x="588" y="267"/>
                    <a:pt x="639"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grpSp>
      <p:pic>
        <p:nvPicPr>
          <p:cNvPr id="14" name="Picture 2" descr="Bildresultat för prophix logo 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59941" y="667317"/>
            <a:ext cx="2402411" cy="62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41333"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decel="41333"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288"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750" fill="hold"/>
                                        <p:tgtEl>
                                          <p:spTgt spid="10"/>
                                        </p:tgtEl>
                                        <p:attrNameLst>
                                          <p:attrName>ppt_w</p:attrName>
                                        </p:attrNameLst>
                                      </p:cBhvr>
                                      <p:tavLst>
                                        <p:tav tm="0">
                                          <p:val>
                                            <p:strVal val="4/3*#ppt_w"/>
                                          </p:val>
                                        </p:tav>
                                        <p:tav tm="100000">
                                          <p:val>
                                            <p:strVal val="#ppt_w"/>
                                          </p:val>
                                        </p:tav>
                                      </p:tavLst>
                                    </p:anim>
                                    <p:anim calcmode="lin" valueType="num">
                                      <p:cBhvr>
                                        <p:cTn id="19" dur="750" fill="hold"/>
                                        <p:tgtEl>
                                          <p:spTgt spid="10"/>
                                        </p:tgtEl>
                                        <p:attrNameLst>
                                          <p:attrName>ppt_h</p:attrName>
                                        </p:attrNameLst>
                                      </p:cBhvr>
                                      <p:tavLst>
                                        <p:tav tm="0">
                                          <p:val>
                                            <p:strVal val="4/3*#ppt_h"/>
                                          </p:val>
                                        </p:tav>
                                        <p:tav tm="100000">
                                          <p:val>
                                            <p:strVal val="#ppt_h"/>
                                          </p:val>
                                        </p:tav>
                                      </p:tavLst>
                                    </p:anim>
                                  </p:childTnLst>
                                </p:cTn>
                              </p:par>
                              <p:par>
                                <p:cTn id="20" presetID="10" presetClass="entr" presetSubtype="0" fill="hold"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11750531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3534765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6"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lgn="l">
              <a:defRPr/>
            </a:lvl1pPr>
          </a:lstStyle>
          <a:p>
            <a:r>
              <a:rPr lang="en-US"/>
              <a:t>Click to edit Master title style</a:t>
            </a:r>
            <a:endParaRPr lang="en-CA"/>
          </a:p>
        </p:txBody>
      </p:sp>
      <p:sp>
        <p:nvSpPr>
          <p:cNvPr id="30" name="Text Placeholder 29"/>
          <p:cNvSpPr>
            <a:spLocks noGrp="1"/>
          </p:cNvSpPr>
          <p:nvPr>
            <p:ph type="body" sz="quarter" idx="11" hasCustomPrompt="1"/>
          </p:nvPr>
        </p:nvSpPr>
        <p:spPr>
          <a:xfrm>
            <a:off x="684696" y="1519971"/>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32" name="Text Placeholder 31"/>
          <p:cNvSpPr>
            <a:spLocks noGrp="1"/>
          </p:cNvSpPr>
          <p:nvPr>
            <p:ph type="body" sz="quarter" idx="12" hasCustomPrompt="1"/>
          </p:nvPr>
        </p:nvSpPr>
        <p:spPr>
          <a:xfrm>
            <a:off x="3527521" y="1519971"/>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33" name="Text Placeholder 32"/>
          <p:cNvSpPr>
            <a:spLocks noGrp="1"/>
          </p:cNvSpPr>
          <p:nvPr>
            <p:ph type="body" sz="quarter" idx="13" hasCustomPrompt="1"/>
          </p:nvPr>
        </p:nvSpPr>
        <p:spPr>
          <a:xfrm>
            <a:off x="6370346" y="1519971"/>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34" name="Text Placeholder 33"/>
          <p:cNvSpPr>
            <a:spLocks noGrp="1"/>
          </p:cNvSpPr>
          <p:nvPr>
            <p:ph type="body" sz="quarter" idx="14" hasCustomPrompt="1"/>
          </p:nvPr>
        </p:nvSpPr>
        <p:spPr>
          <a:xfrm>
            <a:off x="9213170" y="1519971"/>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43" name="TextBox 42"/>
          <p:cNvSpPr txBox="1"/>
          <p:nvPr userDrawn="1"/>
        </p:nvSpPr>
        <p:spPr>
          <a:xfrm>
            <a:off x="500271" y="6430099"/>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cxnSp>
        <p:nvCxnSpPr>
          <p:cNvPr id="44" name="Straight Connector 43"/>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14" name="Text Placeholder 29"/>
          <p:cNvSpPr>
            <a:spLocks noGrp="1"/>
          </p:cNvSpPr>
          <p:nvPr>
            <p:ph type="body" sz="quarter" idx="15" hasCustomPrompt="1"/>
          </p:nvPr>
        </p:nvSpPr>
        <p:spPr>
          <a:xfrm>
            <a:off x="684696" y="3865737"/>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15" name="Text Placeholder 31"/>
          <p:cNvSpPr>
            <a:spLocks noGrp="1"/>
          </p:cNvSpPr>
          <p:nvPr>
            <p:ph type="body" sz="quarter" idx="16" hasCustomPrompt="1"/>
          </p:nvPr>
        </p:nvSpPr>
        <p:spPr>
          <a:xfrm>
            <a:off x="3527521" y="3865737"/>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16" name="Text Placeholder 32"/>
          <p:cNvSpPr>
            <a:spLocks noGrp="1"/>
          </p:cNvSpPr>
          <p:nvPr>
            <p:ph type="body" sz="quarter" idx="17" hasCustomPrompt="1"/>
          </p:nvPr>
        </p:nvSpPr>
        <p:spPr>
          <a:xfrm>
            <a:off x="6370346" y="3865737"/>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17" name="Text Placeholder 33"/>
          <p:cNvSpPr>
            <a:spLocks noGrp="1"/>
          </p:cNvSpPr>
          <p:nvPr>
            <p:ph type="body" sz="quarter" idx="18" hasCustomPrompt="1"/>
          </p:nvPr>
        </p:nvSpPr>
        <p:spPr>
          <a:xfrm>
            <a:off x="9213170" y="3865737"/>
            <a:ext cx="2226734" cy="222673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18" name="Rectangle 17"/>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7463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698069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29412386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1863031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15546117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2795501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41963107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12477831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20411248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p:cNvSpPr/>
          <p:nvPr userDrawn="1"/>
        </p:nvSpPr>
        <p:spPr>
          <a:xfrm>
            <a:off x="0" y="712694"/>
            <a:ext cx="12192000" cy="5394192"/>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561472" y="1447798"/>
            <a:ext cx="6720776" cy="1470025"/>
          </a:xfrm>
          <a:prstGeom prst="rect">
            <a:avLst/>
          </a:prstGeom>
        </p:spPr>
        <p:txBody>
          <a:bodyPr>
            <a:noAutofit/>
          </a:bodyPr>
          <a:lstStyle>
            <a:lvl1pPr>
              <a:defRPr sz="4800">
                <a:solidFill>
                  <a:schemeClr val="bg1"/>
                </a:solidFill>
              </a:defRPr>
            </a:lvl1pPr>
          </a:lstStyle>
          <a:p>
            <a:r>
              <a:rPr lang="en-US"/>
              <a:t>Click to edit Master title style</a:t>
            </a:r>
            <a:endParaRPr lang="en-CA"/>
          </a:p>
        </p:txBody>
      </p:sp>
      <p:sp>
        <p:nvSpPr>
          <p:cNvPr id="3" name="Subtitle 2"/>
          <p:cNvSpPr>
            <a:spLocks noGrp="1"/>
          </p:cNvSpPr>
          <p:nvPr>
            <p:ph type="subTitle" idx="1"/>
          </p:nvPr>
        </p:nvSpPr>
        <p:spPr>
          <a:xfrm>
            <a:off x="561472" y="3037702"/>
            <a:ext cx="6720776" cy="766763"/>
          </a:xfrm>
          <a:prstGeom prst="rect">
            <a:avLst/>
          </a:prstGeom>
        </p:spPr>
        <p:txBody>
          <a:bodyPr>
            <a:no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26330098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40078"/>
            <a:ext cx="12192000" cy="4267200"/>
          </a:xfrm>
          <a:prstGeom prst="rect">
            <a:avLst/>
          </a:prstGeom>
        </p:spPr>
      </p:pic>
      <p:sp>
        <p:nvSpPr>
          <p:cNvPr id="2" name="Title 1"/>
          <p:cNvSpPr>
            <a:spLocks noGrp="1"/>
          </p:cNvSpPr>
          <p:nvPr>
            <p:ph type="ctrTitle"/>
          </p:nvPr>
        </p:nvSpPr>
        <p:spPr>
          <a:xfrm>
            <a:off x="2338861" y="2010033"/>
            <a:ext cx="7514281" cy="1675649"/>
          </a:xfrm>
          <a:prstGeom prst="rect">
            <a:avLst/>
          </a:prstGeom>
        </p:spPr>
        <p:txBody>
          <a:bodyPr>
            <a:noAutofit/>
          </a:bodyPr>
          <a:lstStyle>
            <a:lvl1pPr algn="ctr">
              <a:defRPr sz="4800">
                <a:solidFill>
                  <a:schemeClr val="bg1"/>
                </a:solidFill>
              </a:defRPr>
            </a:lvl1pPr>
          </a:lstStyle>
          <a:p>
            <a:r>
              <a:rPr lang="en-US"/>
              <a:t>Click to edit Master title style</a:t>
            </a:r>
            <a:endParaRPr lang="en-CA"/>
          </a:p>
        </p:txBody>
      </p:sp>
      <p:sp>
        <p:nvSpPr>
          <p:cNvPr id="3" name="Subtitle 2"/>
          <p:cNvSpPr>
            <a:spLocks noGrp="1"/>
          </p:cNvSpPr>
          <p:nvPr>
            <p:ph type="subTitle" idx="1"/>
          </p:nvPr>
        </p:nvSpPr>
        <p:spPr>
          <a:xfrm>
            <a:off x="3505200" y="3739656"/>
            <a:ext cx="5181600" cy="766763"/>
          </a:xfrm>
          <a:prstGeom prst="rect">
            <a:avLst/>
          </a:prstGeom>
        </p:spPr>
        <p:txBody>
          <a:bodyPr>
            <a:no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pic>
        <p:nvPicPr>
          <p:cNvPr id="7" name="Picture 6">
            <a:extLst>
              <a:ext uri="{FF2B5EF4-FFF2-40B4-BE49-F238E27FC236}">
                <a16:creationId xmlns:a16="http://schemas.microsoft.com/office/drawing/2014/main" id="{B6D830D6-D0E2-4749-99B1-F6159A66FA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80571" y="6349256"/>
            <a:ext cx="1217873" cy="344995"/>
          </a:xfrm>
          <a:prstGeom prst="rect">
            <a:avLst/>
          </a:prstGeom>
        </p:spPr>
      </p:pic>
    </p:spTree>
    <p:extLst>
      <p:ext uri="{BB962C8B-B14F-4D97-AF65-F5344CB8AC3E}">
        <p14:creationId xmlns:p14="http://schemas.microsoft.com/office/powerpoint/2010/main" val="362781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6"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lvl1pPr algn="l">
              <a:defRPr/>
            </a:lvl1pPr>
          </a:lstStyle>
          <a:p>
            <a:r>
              <a:rPr lang="en-US"/>
              <a:t>Click to edit Master title style</a:t>
            </a:r>
            <a:endParaRPr lang="en-CA"/>
          </a:p>
        </p:txBody>
      </p:sp>
      <p:sp>
        <p:nvSpPr>
          <p:cNvPr id="43" name="TextBox 42"/>
          <p:cNvSpPr txBox="1"/>
          <p:nvPr userDrawn="1"/>
        </p:nvSpPr>
        <p:spPr>
          <a:xfrm>
            <a:off x="500271" y="6430099"/>
            <a:ext cx="3497179" cy="230832"/>
          </a:xfrm>
          <a:prstGeom prst="rect">
            <a:avLst/>
          </a:prstGeom>
          <a:noFill/>
        </p:spPr>
        <p:txBody>
          <a:bodyPr wrap="square" rtlCol="0">
            <a:spAutoFit/>
          </a:bodyPr>
          <a:lstStyle/>
          <a:p>
            <a:r>
              <a:rPr lang="en-US" sz="900" dirty="0">
                <a:solidFill>
                  <a:prstClr val="black"/>
                </a:solidFill>
                <a:latin typeface="Century Gothic" panose="020B0502020202020204" pitchFamily="34" charset="0"/>
              </a:rPr>
              <a:t>www.prophix .com</a:t>
            </a:r>
          </a:p>
        </p:txBody>
      </p:sp>
      <p:cxnSp>
        <p:nvCxnSpPr>
          <p:cNvPr id="44" name="Straight Connector 43"/>
          <p:cNvCxnSpPr/>
          <p:nvPr userDrawn="1"/>
        </p:nvCxnSpPr>
        <p:spPr>
          <a:xfrm>
            <a:off x="534738" y="6201177"/>
            <a:ext cx="11111831"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72586" y="6347609"/>
            <a:ext cx="1398697" cy="395812"/>
          </a:xfrm>
          <a:prstGeom prst="rect">
            <a:avLst/>
          </a:prstGeom>
        </p:spPr>
      </p:pic>
      <p:sp>
        <p:nvSpPr>
          <p:cNvPr id="3" name="Text Placeholder 2"/>
          <p:cNvSpPr>
            <a:spLocks noGrp="1"/>
          </p:cNvSpPr>
          <p:nvPr>
            <p:ph type="body" sz="quarter" idx="18" hasCustomPrompt="1"/>
          </p:nvPr>
        </p:nvSpPr>
        <p:spPr>
          <a:xfrm>
            <a:off x="685799" y="1655763"/>
            <a:ext cx="2074863" cy="2074862"/>
          </a:xfrm>
          <a:solidFill>
            <a:srgbClr val="E23A29"/>
          </a:solidFill>
        </p:spPr>
        <p:txBody>
          <a:bodyPr>
            <a:normAutofit/>
          </a:bodyPr>
          <a:lstStyle>
            <a:lvl1pPr marL="0" indent="0" algn="ctr">
              <a:buNone/>
              <a:defRPr sz="2000">
                <a:solidFill>
                  <a:schemeClr val="bg1"/>
                </a:solidFill>
              </a:defRPr>
            </a:lvl1pPr>
          </a:lstStyle>
          <a:p>
            <a:pPr lvl="0"/>
            <a:r>
              <a:rPr lang="en-US"/>
              <a:t>Edit text</a:t>
            </a:r>
          </a:p>
        </p:txBody>
      </p:sp>
      <p:sp>
        <p:nvSpPr>
          <p:cNvPr id="16" name="Text Placeholder 2"/>
          <p:cNvSpPr>
            <a:spLocks noGrp="1"/>
          </p:cNvSpPr>
          <p:nvPr>
            <p:ph type="body" sz="quarter" idx="19" hasCustomPrompt="1"/>
          </p:nvPr>
        </p:nvSpPr>
        <p:spPr>
          <a:xfrm>
            <a:off x="2896521" y="1655763"/>
            <a:ext cx="2074863" cy="2074862"/>
          </a:xfrm>
          <a:solidFill>
            <a:schemeClr val="tx1">
              <a:lumMod val="75000"/>
              <a:lumOff val="25000"/>
            </a:schemeClr>
          </a:solidFill>
        </p:spPr>
        <p:txBody>
          <a:bodyPr>
            <a:normAutofit/>
          </a:bodyPr>
          <a:lstStyle>
            <a:lvl1pPr marL="0" indent="0" algn="ctr">
              <a:buNone/>
              <a:defRPr sz="2000">
                <a:solidFill>
                  <a:schemeClr val="bg1"/>
                </a:solidFill>
              </a:defRPr>
            </a:lvl1pPr>
          </a:lstStyle>
          <a:p>
            <a:pPr lvl="0"/>
            <a:r>
              <a:rPr lang="en-US"/>
              <a:t>Edit text</a:t>
            </a:r>
          </a:p>
        </p:txBody>
      </p:sp>
      <p:sp>
        <p:nvSpPr>
          <p:cNvPr id="17" name="Text Placeholder 2"/>
          <p:cNvSpPr>
            <a:spLocks noGrp="1"/>
          </p:cNvSpPr>
          <p:nvPr>
            <p:ph type="body" sz="quarter" idx="20" hasCustomPrompt="1"/>
          </p:nvPr>
        </p:nvSpPr>
        <p:spPr>
          <a:xfrm>
            <a:off x="5107242" y="1655763"/>
            <a:ext cx="2074863" cy="2074862"/>
          </a:xfrm>
          <a:solidFill>
            <a:srgbClr val="E23A29"/>
          </a:solidFill>
        </p:spPr>
        <p:txBody>
          <a:bodyPr>
            <a:normAutofit/>
          </a:bodyPr>
          <a:lstStyle>
            <a:lvl1pPr marL="0" indent="0" algn="ctr">
              <a:buNone/>
              <a:defRPr sz="2000">
                <a:solidFill>
                  <a:schemeClr val="bg1"/>
                </a:solidFill>
              </a:defRPr>
            </a:lvl1pPr>
          </a:lstStyle>
          <a:p>
            <a:pPr lvl="0"/>
            <a:r>
              <a:rPr lang="en-US"/>
              <a:t>Edit text</a:t>
            </a:r>
          </a:p>
        </p:txBody>
      </p:sp>
      <p:sp>
        <p:nvSpPr>
          <p:cNvPr id="18" name="Text Placeholder 2"/>
          <p:cNvSpPr>
            <a:spLocks noGrp="1"/>
          </p:cNvSpPr>
          <p:nvPr>
            <p:ph type="body" sz="quarter" idx="21" hasCustomPrompt="1"/>
          </p:nvPr>
        </p:nvSpPr>
        <p:spPr>
          <a:xfrm>
            <a:off x="7317963" y="1655763"/>
            <a:ext cx="2074863" cy="2074862"/>
          </a:xfrm>
          <a:solidFill>
            <a:schemeClr val="tx1">
              <a:lumMod val="75000"/>
              <a:lumOff val="25000"/>
            </a:schemeClr>
          </a:solidFill>
        </p:spPr>
        <p:txBody>
          <a:bodyPr>
            <a:normAutofit/>
          </a:bodyPr>
          <a:lstStyle>
            <a:lvl1pPr marL="0" indent="0" algn="ctr">
              <a:buNone/>
              <a:defRPr sz="2000">
                <a:solidFill>
                  <a:schemeClr val="bg1"/>
                </a:solidFill>
              </a:defRPr>
            </a:lvl1pPr>
          </a:lstStyle>
          <a:p>
            <a:pPr lvl="0"/>
            <a:r>
              <a:rPr lang="en-US"/>
              <a:t>Edit text</a:t>
            </a:r>
          </a:p>
        </p:txBody>
      </p:sp>
      <p:sp>
        <p:nvSpPr>
          <p:cNvPr id="19" name="Text Placeholder 2"/>
          <p:cNvSpPr>
            <a:spLocks noGrp="1"/>
          </p:cNvSpPr>
          <p:nvPr>
            <p:ph type="body" sz="quarter" idx="22" hasCustomPrompt="1"/>
          </p:nvPr>
        </p:nvSpPr>
        <p:spPr>
          <a:xfrm>
            <a:off x="9528686" y="1655763"/>
            <a:ext cx="2074863" cy="2074862"/>
          </a:xfrm>
          <a:solidFill>
            <a:srgbClr val="E23A29"/>
          </a:solidFill>
        </p:spPr>
        <p:txBody>
          <a:bodyPr>
            <a:normAutofit/>
          </a:bodyPr>
          <a:lstStyle>
            <a:lvl1pPr marL="0" indent="0" algn="ctr">
              <a:buNone/>
              <a:defRPr sz="2000">
                <a:solidFill>
                  <a:schemeClr val="bg1"/>
                </a:solidFill>
              </a:defRPr>
            </a:lvl1pPr>
          </a:lstStyle>
          <a:p>
            <a:pPr lvl="0"/>
            <a:r>
              <a:rPr lang="en-US"/>
              <a:t>Edit text</a:t>
            </a:r>
          </a:p>
        </p:txBody>
      </p:sp>
      <p:sp>
        <p:nvSpPr>
          <p:cNvPr id="20" name="Text Placeholder 2"/>
          <p:cNvSpPr>
            <a:spLocks noGrp="1"/>
          </p:cNvSpPr>
          <p:nvPr>
            <p:ph type="body" sz="quarter" idx="23" hasCustomPrompt="1"/>
          </p:nvPr>
        </p:nvSpPr>
        <p:spPr>
          <a:xfrm>
            <a:off x="2896521" y="3874865"/>
            <a:ext cx="2074863" cy="2074862"/>
          </a:xfrm>
          <a:solidFill>
            <a:srgbClr val="E23A29"/>
          </a:solidFill>
        </p:spPr>
        <p:txBody>
          <a:bodyPr>
            <a:normAutofit/>
          </a:bodyPr>
          <a:lstStyle>
            <a:lvl1pPr marL="0" indent="0" algn="ctr">
              <a:buNone/>
              <a:defRPr sz="2000">
                <a:solidFill>
                  <a:schemeClr val="bg1"/>
                </a:solidFill>
              </a:defRPr>
            </a:lvl1pPr>
          </a:lstStyle>
          <a:p>
            <a:pPr lvl="0"/>
            <a:r>
              <a:rPr lang="en-US"/>
              <a:t>Edit text</a:t>
            </a:r>
          </a:p>
        </p:txBody>
      </p:sp>
      <p:sp>
        <p:nvSpPr>
          <p:cNvPr id="21" name="Text Placeholder 2"/>
          <p:cNvSpPr>
            <a:spLocks noGrp="1"/>
          </p:cNvSpPr>
          <p:nvPr>
            <p:ph type="body" sz="quarter" idx="24" hasCustomPrompt="1"/>
          </p:nvPr>
        </p:nvSpPr>
        <p:spPr>
          <a:xfrm>
            <a:off x="5107242" y="3874865"/>
            <a:ext cx="2074863" cy="2074862"/>
          </a:xfrm>
          <a:solidFill>
            <a:schemeClr val="tx1">
              <a:lumMod val="75000"/>
              <a:lumOff val="25000"/>
            </a:schemeClr>
          </a:solidFill>
        </p:spPr>
        <p:txBody>
          <a:bodyPr>
            <a:normAutofit/>
          </a:bodyPr>
          <a:lstStyle>
            <a:lvl1pPr marL="0" indent="0" algn="ctr">
              <a:buNone/>
              <a:defRPr sz="2000">
                <a:solidFill>
                  <a:schemeClr val="bg1"/>
                </a:solidFill>
              </a:defRPr>
            </a:lvl1pPr>
          </a:lstStyle>
          <a:p>
            <a:pPr lvl="0"/>
            <a:r>
              <a:rPr lang="en-US"/>
              <a:t>Edit text</a:t>
            </a:r>
          </a:p>
        </p:txBody>
      </p:sp>
      <p:sp>
        <p:nvSpPr>
          <p:cNvPr id="22" name="Text Placeholder 2"/>
          <p:cNvSpPr>
            <a:spLocks noGrp="1"/>
          </p:cNvSpPr>
          <p:nvPr>
            <p:ph type="body" sz="quarter" idx="25" hasCustomPrompt="1"/>
          </p:nvPr>
        </p:nvSpPr>
        <p:spPr>
          <a:xfrm>
            <a:off x="685799" y="3874865"/>
            <a:ext cx="2074863" cy="2074862"/>
          </a:xfrm>
          <a:solidFill>
            <a:schemeClr val="tx1">
              <a:lumMod val="75000"/>
              <a:lumOff val="25000"/>
            </a:schemeClr>
          </a:solidFill>
        </p:spPr>
        <p:txBody>
          <a:bodyPr>
            <a:normAutofit/>
          </a:bodyPr>
          <a:lstStyle>
            <a:lvl1pPr marL="0" indent="0" algn="ctr">
              <a:buNone/>
              <a:defRPr sz="2000">
                <a:solidFill>
                  <a:schemeClr val="bg1"/>
                </a:solidFill>
              </a:defRPr>
            </a:lvl1pPr>
          </a:lstStyle>
          <a:p>
            <a:pPr lvl="0"/>
            <a:r>
              <a:rPr lang="en-US"/>
              <a:t>Edit text</a:t>
            </a:r>
          </a:p>
        </p:txBody>
      </p:sp>
      <p:sp>
        <p:nvSpPr>
          <p:cNvPr id="23" name="Text Placeholder 2"/>
          <p:cNvSpPr>
            <a:spLocks noGrp="1"/>
          </p:cNvSpPr>
          <p:nvPr>
            <p:ph type="body" sz="quarter" idx="26" hasCustomPrompt="1"/>
          </p:nvPr>
        </p:nvSpPr>
        <p:spPr>
          <a:xfrm>
            <a:off x="7317963" y="3874865"/>
            <a:ext cx="2074863" cy="2074862"/>
          </a:xfrm>
          <a:solidFill>
            <a:srgbClr val="E23A29"/>
          </a:solidFill>
        </p:spPr>
        <p:txBody>
          <a:bodyPr>
            <a:normAutofit/>
          </a:bodyPr>
          <a:lstStyle>
            <a:lvl1pPr marL="0" indent="0" algn="ctr">
              <a:buNone/>
              <a:defRPr sz="2000">
                <a:solidFill>
                  <a:schemeClr val="bg1"/>
                </a:solidFill>
              </a:defRPr>
            </a:lvl1pPr>
          </a:lstStyle>
          <a:p>
            <a:pPr lvl="0"/>
            <a:r>
              <a:rPr lang="en-US"/>
              <a:t>Edit text</a:t>
            </a:r>
          </a:p>
        </p:txBody>
      </p:sp>
      <p:sp>
        <p:nvSpPr>
          <p:cNvPr id="24" name="Text Placeholder 2"/>
          <p:cNvSpPr>
            <a:spLocks noGrp="1"/>
          </p:cNvSpPr>
          <p:nvPr>
            <p:ph type="body" sz="quarter" idx="27" hasCustomPrompt="1"/>
          </p:nvPr>
        </p:nvSpPr>
        <p:spPr>
          <a:xfrm>
            <a:off x="9528686" y="3874865"/>
            <a:ext cx="2074863" cy="2074862"/>
          </a:xfrm>
          <a:solidFill>
            <a:schemeClr val="tx1">
              <a:lumMod val="75000"/>
              <a:lumOff val="25000"/>
            </a:schemeClr>
          </a:solidFill>
        </p:spPr>
        <p:txBody>
          <a:bodyPr>
            <a:normAutofit/>
          </a:bodyPr>
          <a:lstStyle>
            <a:lvl1pPr marL="0" indent="0" algn="ctr">
              <a:buNone/>
              <a:defRPr sz="2000">
                <a:solidFill>
                  <a:schemeClr val="bg1"/>
                </a:solidFill>
              </a:defRPr>
            </a:lvl1pPr>
          </a:lstStyle>
          <a:p>
            <a:pPr lvl="0"/>
            <a:r>
              <a:rPr lang="en-US"/>
              <a:t>Edit text</a:t>
            </a:r>
          </a:p>
        </p:txBody>
      </p:sp>
      <p:sp>
        <p:nvSpPr>
          <p:cNvPr id="25" name="Rectangle 24"/>
          <p:cNvSpPr/>
          <p:nvPr userDrawn="1"/>
        </p:nvSpPr>
        <p:spPr>
          <a:xfrm>
            <a:off x="383294" y="274638"/>
            <a:ext cx="222744"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469367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80571" y="6349256"/>
            <a:ext cx="1217873" cy="344995"/>
          </a:xfrm>
          <a:prstGeom prst="rect">
            <a:avLst/>
          </a:prstGeom>
        </p:spPr>
      </p:pic>
      <p:cxnSp>
        <p:nvCxnSpPr>
          <p:cNvPr id="24" name="Straight Connector 23"/>
          <p:cNvCxnSpPr/>
          <p:nvPr userDrawn="1"/>
        </p:nvCxnSpPr>
        <p:spPr>
          <a:xfrm>
            <a:off x="593556" y="6201177"/>
            <a:ext cx="11004888"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593556" y="274638"/>
            <a:ext cx="11004888"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28" name="Text Placeholder 2"/>
          <p:cNvSpPr>
            <a:spLocks noGrp="1"/>
          </p:cNvSpPr>
          <p:nvPr>
            <p:ph idx="1"/>
          </p:nvPr>
        </p:nvSpPr>
        <p:spPr>
          <a:xfrm>
            <a:off x="1289956" y="1600201"/>
            <a:ext cx="10292443" cy="4525963"/>
          </a:xfrm>
          <a:prstGeom prst="rect">
            <a:avLst/>
          </a:prstGeom>
        </p:spPr>
        <p:txBody>
          <a:bodyPr vert="horz" lIns="91440" tIns="45720" rIns="91440" bIns="45720" rtlCol="0">
            <a:normAutofit/>
          </a:bodyPr>
          <a:lstStyle>
            <a:lvl1pPr marL="457200" indent="-457200">
              <a:buClr>
                <a:srgbClr val="E23A29"/>
              </a:buClr>
              <a:buFont typeface="Wingdings" panose="05000000000000000000" pitchFamily="2" charset="2"/>
              <a:buChar char="§"/>
              <a:defRPr/>
            </a:lvl1pPr>
            <a:lvl2pPr marL="914400" indent="-457200">
              <a:buClr>
                <a:srgbClr val="E23A29"/>
              </a:buClr>
              <a:buFont typeface="Wingdings" panose="05000000000000000000" pitchFamily="2" charset="2"/>
              <a:buChar char="§"/>
              <a:defRPr/>
            </a:lvl2pPr>
            <a:lvl3pPr marL="1257300" indent="-342900">
              <a:buClr>
                <a:srgbClr val="E23A29"/>
              </a:buClr>
              <a:buFont typeface="Wingdings" panose="05000000000000000000" pitchFamily="2" charset="2"/>
              <a:buChar char="§"/>
              <a:defRPr/>
            </a:lvl3pPr>
            <a:lvl4pPr marL="1714500" indent="-342900">
              <a:buClr>
                <a:srgbClr val="E23A29"/>
              </a:buClr>
              <a:buFont typeface="Wingdings" panose="05000000000000000000" pitchFamily="2" charset="2"/>
              <a:buChar char="§"/>
              <a:defRPr/>
            </a:lvl4pPr>
            <a:lvl5pPr marL="2171700" indent="-342900">
              <a:buClr>
                <a:srgbClr val="E23A29"/>
              </a:buClr>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Rectangle 7"/>
          <p:cNvSpPr/>
          <p:nvPr userDrawn="1"/>
        </p:nvSpPr>
        <p:spPr>
          <a:xfrm>
            <a:off x="296565" y="274638"/>
            <a:ext cx="296992"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9902725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5_No cube background">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3559" y="6349625"/>
            <a:ext cx="1622024" cy="344258"/>
          </a:xfrm>
          <a:prstGeom prst="rect">
            <a:avLst/>
          </a:prstGeom>
        </p:spPr>
      </p:pic>
      <p:sp>
        <p:nvSpPr>
          <p:cNvPr id="29" name="TextBox 28"/>
          <p:cNvSpPr txBox="1"/>
          <p:nvPr userDrawn="1"/>
        </p:nvSpPr>
        <p:spPr>
          <a:xfrm>
            <a:off x="593557" y="6406338"/>
            <a:ext cx="4662905"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30" name="Straight Connector 29"/>
          <p:cNvCxnSpPr/>
          <p:nvPr userDrawn="1"/>
        </p:nvCxnSpPr>
        <p:spPr>
          <a:xfrm>
            <a:off x="593556" y="6201177"/>
            <a:ext cx="11004888"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32" name="Title Placeholder 1"/>
          <p:cNvSpPr>
            <a:spLocks noGrp="1"/>
          </p:cNvSpPr>
          <p:nvPr>
            <p:ph type="title"/>
          </p:nvPr>
        </p:nvSpPr>
        <p:spPr>
          <a:xfrm>
            <a:off x="593556" y="274638"/>
            <a:ext cx="11004888"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21" name="Picture Placeholder 8"/>
          <p:cNvSpPr>
            <a:spLocks noGrp="1"/>
          </p:cNvSpPr>
          <p:nvPr>
            <p:ph type="pic" sz="quarter" idx="14" hasCustomPrompt="1"/>
          </p:nvPr>
        </p:nvSpPr>
        <p:spPr>
          <a:xfrm>
            <a:off x="645249" y="1909764"/>
            <a:ext cx="2666343" cy="3316259"/>
          </a:xfrm>
          <a:prstGeom prst="rect">
            <a:avLst/>
          </a:prstGeom>
          <a:solidFill>
            <a:schemeClr val="tx1"/>
          </a:solidFill>
        </p:spPr>
        <p:txBody>
          <a:bodyPr anchor="ctr"/>
          <a:lstStyle>
            <a:lvl1pPr marL="0" indent="0" algn="ctr" rtl="0">
              <a:lnSpc>
                <a:spcPct val="100000"/>
              </a:lnSpc>
              <a:buNone/>
              <a:defRPr sz="1200">
                <a:solidFill>
                  <a:schemeClr val="bg1"/>
                </a:solidFill>
                <a:latin typeface="Century Gothic" panose="020B0502020202020204" pitchFamily="34" charset="0"/>
              </a:defRPr>
            </a:lvl1pPr>
          </a:lstStyle>
          <a:p>
            <a:r>
              <a:rPr lang="en-US" dirty="0"/>
              <a:t>Picture</a:t>
            </a:r>
          </a:p>
        </p:txBody>
      </p:sp>
      <p:sp>
        <p:nvSpPr>
          <p:cNvPr id="22" name="Content Placeholder 17"/>
          <p:cNvSpPr>
            <a:spLocks noGrp="1"/>
          </p:cNvSpPr>
          <p:nvPr>
            <p:ph sz="quarter" idx="21"/>
          </p:nvPr>
        </p:nvSpPr>
        <p:spPr>
          <a:xfrm>
            <a:off x="3443765" y="1909763"/>
            <a:ext cx="2662393" cy="3316482"/>
          </a:xfrm>
          <a:solidFill>
            <a:srgbClr val="E23A29"/>
          </a:solidFill>
        </p:spPr>
        <p:txBody>
          <a:bodyPr>
            <a:normAutofit/>
          </a:bodyPr>
          <a:lstStyle>
            <a:lvl1pPr marL="0" indent="0" algn="ctr">
              <a:buNone/>
              <a:defRPr sz="1800">
                <a:solidFill>
                  <a:schemeClr val="bg1"/>
                </a:solidFill>
              </a:defRPr>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Edit Master text styles</a:t>
            </a:r>
          </a:p>
        </p:txBody>
      </p:sp>
      <p:sp>
        <p:nvSpPr>
          <p:cNvPr id="23" name="Content Placeholder 17"/>
          <p:cNvSpPr>
            <a:spLocks noGrp="1"/>
          </p:cNvSpPr>
          <p:nvPr>
            <p:ph sz="quarter" idx="22"/>
          </p:nvPr>
        </p:nvSpPr>
        <p:spPr>
          <a:xfrm>
            <a:off x="6238332" y="1909763"/>
            <a:ext cx="2662393" cy="3316482"/>
          </a:xfrm>
          <a:solidFill>
            <a:srgbClr val="41D0E2"/>
          </a:solidFill>
        </p:spPr>
        <p:txBody>
          <a:bodyPr>
            <a:normAutofit/>
          </a:bodyPr>
          <a:lstStyle>
            <a:lvl1pPr marL="0" indent="0" algn="ctr">
              <a:buNone/>
              <a:defRPr sz="1800">
                <a:solidFill>
                  <a:schemeClr val="bg1"/>
                </a:solidFill>
              </a:defRPr>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Edit Master text styles</a:t>
            </a:r>
          </a:p>
        </p:txBody>
      </p:sp>
      <p:sp>
        <p:nvSpPr>
          <p:cNvPr id="26" name="Content Placeholder 17"/>
          <p:cNvSpPr>
            <a:spLocks noGrp="1"/>
          </p:cNvSpPr>
          <p:nvPr>
            <p:ph sz="quarter" idx="23"/>
          </p:nvPr>
        </p:nvSpPr>
        <p:spPr>
          <a:xfrm>
            <a:off x="9032897" y="1909763"/>
            <a:ext cx="2662393" cy="3316482"/>
          </a:xfrm>
          <a:solidFill>
            <a:schemeClr val="tx1">
              <a:lumMod val="75000"/>
              <a:lumOff val="25000"/>
            </a:schemeClr>
          </a:solidFill>
        </p:spPr>
        <p:txBody>
          <a:bodyPr>
            <a:normAutofit/>
          </a:bodyPr>
          <a:lstStyle>
            <a:lvl1pPr marL="0" indent="0" algn="ctr">
              <a:buNone/>
              <a:defRPr sz="1800">
                <a:solidFill>
                  <a:schemeClr val="bg1"/>
                </a:solidFill>
              </a:defRPr>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Edit Master text styles</a:t>
            </a:r>
          </a:p>
        </p:txBody>
      </p:sp>
      <p:sp>
        <p:nvSpPr>
          <p:cNvPr id="2" name="Rectangle 1"/>
          <p:cNvSpPr/>
          <p:nvPr userDrawn="1"/>
        </p:nvSpPr>
        <p:spPr>
          <a:xfrm>
            <a:off x="296565" y="274638"/>
            <a:ext cx="296992"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47216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Text Placeholder 13"/>
          <p:cNvSpPr>
            <a:spLocks noGrp="1"/>
          </p:cNvSpPr>
          <p:nvPr>
            <p:ph type="body" sz="quarter" idx="47"/>
          </p:nvPr>
        </p:nvSpPr>
        <p:spPr>
          <a:xfrm>
            <a:off x="4219404" y="2075323"/>
            <a:ext cx="6168541" cy="537633"/>
          </a:xfrm>
          <a:prstGeom prst="rect">
            <a:avLst/>
          </a:prstGeom>
        </p:spPr>
        <p:txBody>
          <a:bodyPr anchor="ctr">
            <a:normAutofit/>
          </a:bodyPr>
          <a:lstStyle>
            <a:lvl1pPr marL="0" indent="0">
              <a:buFontTx/>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9" name="Text Placeholder 13"/>
          <p:cNvSpPr>
            <a:spLocks noGrp="1"/>
          </p:cNvSpPr>
          <p:nvPr>
            <p:ph type="body" sz="quarter" idx="48"/>
          </p:nvPr>
        </p:nvSpPr>
        <p:spPr>
          <a:xfrm>
            <a:off x="4219404" y="2720111"/>
            <a:ext cx="6168541"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10" name="Text Placeholder 13"/>
          <p:cNvSpPr>
            <a:spLocks noGrp="1"/>
          </p:cNvSpPr>
          <p:nvPr>
            <p:ph type="body" sz="quarter" idx="50"/>
          </p:nvPr>
        </p:nvSpPr>
        <p:spPr>
          <a:xfrm>
            <a:off x="4219404" y="4361324"/>
            <a:ext cx="6168541" cy="537633"/>
          </a:xfrm>
          <a:prstGeom prst="rect">
            <a:avLst/>
          </a:prstGeom>
        </p:spPr>
        <p:txBody>
          <a:bodyPr anchor="ctr">
            <a:normAutofit/>
          </a:bodyPr>
          <a:lstStyle>
            <a:lvl1pPr marL="0" indent="0">
              <a:buFontTx/>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11" name="Text Placeholder 13"/>
          <p:cNvSpPr>
            <a:spLocks noGrp="1"/>
          </p:cNvSpPr>
          <p:nvPr>
            <p:ph type="body" sz="quarter" idx="51"/>
          </p:nvPr>
        </p:nvSpPr>
        <p:spPr>
          <a:xfrm>
            <a:off x="4219404" y="5006112"/>
            <a:ext cx="6168541"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12" name="Picture Placeholder 8"/>
          <p:cNvSpPr>
            <a:spLocks noGrp="1"/>
          </p:cNvSpPr>
          <p:nvPr>
            <p:ph type="pic" sz="quarter" idx="15" hasCustomPrompt="1"/>
          </p:nvPr>
        </p:nvSpPr>
        <p:spPr>
          <a:xfrm>
            <a:off x="1450762" y="1843867"/>
            <a:ext cx="2266604" cy="1699953"/>
          </a:xfrm>
          <a:prstGeom prst="ellipse">
            <a:avLst/>
          </a:prstGeom>
          <a:solidFill>
            <a:srgbClr val="E23A29"/>
          </a:solidFill>
          <a:effectLst/>
        </p:spPr>
        <p:txBody>
          <a:bodyPr anchor="ctr"/>
          <a:lstStyle>
            <a:lvl1pPr marL="0" indent="0" algn="ctr">
              <a:lnSpc>
                <a:spcPct val="100000"/>
              </a:lnSpc>
              <a:buNone/>
              <a:defRPr sz="1200">
                <a:solidFill>
                  <a:schemeClr val="bg1"/>
                </a:solidFill>
                <a:latin typeface="Century Gothic" panose="020B0502020202020204" pitchFamily="34" charset="0"/>
                <a:cs typeface="Lato" panose="020F0502020204030203" pitchFamily="34" charset="0"/>
              </a:defRPr>
            </a:lvl1pPr>
          </a:lstStyle>
          <a:p>
            <a:r>
              <a:rPr lang="en-US" dirty="0"/>
              <a:t>Picture</a:t>
            </a:r>
          </a:p>
        </p:txBody>
      </p:sp>
      <p:sp>
        <p:nvSpPr>
          <p:cNvPr id="13" name="Picture Placeholder 8"/>
          <p:cNvSpPr>
            <a:spLocks noGrp="1"/>
          </p:cNvSpPr>
          <p:nvPr>
            <p:ph type="pic" sz="quarter" idx="52" hasCustomPrompt="1"/>
          </p:nvPr>
        </p:nvSpPr>
        <p:spPr>
          <a:xfrm>
            <a:off x="1450762" y="4092545"/>
            <a:ext cx="2266604" cy="1699953"/>
          </a:xfrm>
          <a:prstGeom prst="ellipse">
            <a:avLst/>
          </a:prstGeom>
          <a:solidFill>
            <a:srgbClr val="E23A29"/>
          </a:solidFill>
          <a:effectLst/>
        </p:spPr>
        <p:txBody>
          <a:bodyPr anchor="ctr"/>
          <a:lstStyle>
            <a:lvl1pPr marL="0" indent="0" algn="ctr">
              <a:lnSpc>
                <a:spcPct val="100000"/>
              </a:lnSpc>
              <a:buNone/>
              <a:defRPr sz="1200">
                <a:solidFill>
                  <a:schemeClr val="bg1"/>
                </a:solidFill>
                <a:latin typeface="Century Gothic" panose="020B0502020202020204" pitchFamily="34" charset="0"/>
                <a:cs typeface="Lato" panose="020F0502020204030203" pitchFamily="34" charset="0"/>
              </a:defRPr>
            </a:lvl1pPr>
          </a:lstStyle>
          <a:p>
            <a:r>
              <a:rPr lang="en-US" dirty="0"/>
              <a:t>Picture</a:t>
            </a: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3559" y="6349625"/>
            <a:ext cx="1622024" cy="344258"/>
          </a:xfrm>
          <a:prstGeom prst="rect">
            <a:avLst/>
          </a:prstGeom>
        </p:spPr>
      </p:pic>
      <p:sp>
        <p:nvSpPr>
          <p:cNvPr id="19" name="TextBox 18"/>
          <p:cNvSpPr txBox="1"/>
          <p:nvPr userDrawn="1"/>
        </p:nvSpPr>
        <p:spPr>
          <a:xfrm>
            <a:off x="593557" y="6406338"/>
            <a:ext cx="4662905"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20" name="Straight Connector 19"/>
          <p:cNvCxnSpPr/>
          <p:nvPr userDrawn="1"/>
        </p:nvCxnSpPr>
        <p:spPr>
          <a:xfrm>
            <a:off x="593556" y="6201177"/>
            <a:ext cx="11004888"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22" name="Title Placeholder 1"/>
          <p:cNvSpPr>
            <a:spLocks noGrp="1"/>
          </p:cNvSpPr>
          <p:nvPr>
            <p:ph type="title"/>
          </p:nvPr>
        </p:nvSpPr>
        <p:spPr>
          <a:xfrm>
            <a:off x="593556" y="274638"/>
            <a:ext cx="11004888"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14" name="Rectangle 13"/>
          <p:cNvSpPr/>
          <p:nvPr userDrawn="1"/>
        </p:nvSpPr>
        <p:spPr>
          <a:xfrm>
            <a:off x="296565" y="274638"/>
            <a:ext cx="296992"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6564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750"/>
                            </p:stCondLst>
                            <p:childTnLst>
                              <p:par>
                                <p:cTn id="12" presetID="49" presetClass="entr" presetSubtype="0" decel="100000" fill="hold" grpId="0" nodeType="afterEffect">
                                  <p:stCondLst>
                                    <p:cond delay="25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 calcmode="lin" valueType="num">
                                      <p:cBhvr>
                                        <p:cTn id="16" dur="500" fill="hold"/>
                                        <p:tgtEl>
                                          <p:spTgt spid="13"/>
                                        </p:tgtEl>
                                        <p:attrNameLst>
                                          <p:attrName>style.rotation</p:attrName>
                                        </p:attrNameLst>
                                      </p:cBhvr>
                                      <p:tavLst>
                                        <p:tav tm="0">
                                          <p:val>
                                            <p:fltVal val="360"/>
                                          </p:val>
                                        </p:tav>
                                        <p:tav tm="100000">
                                          <p:val>
                                            <p:fltVal val="0"/>
                                          </p:val>
                                        </p:tav>
                                      </p:tavLst>
                                    </p:anim>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No cube background">
    <p:spTree>
      <p:nvGrpSpPr>
        <p:cNvPr id="1" name=""/>
        <p:cNvGrpSpPr/>
        <p:nvPr/>
      </p:nvGrpSpPr>
      <p:grpSpPr>
        <a:xfrm>
          <a:off x="0" y="0"/>
          <a:ext cx="0" cy="0"/>
          <a:chOff x="0" y="0"/>
          <a:chExt cx="0" cy="0"/>
        </a:xfrm>
      </p:grpSpPr>
      <p:sp>
        <p:nvSpPr>
          <p:cNvPr id="34" name="Text Placeholder 29"/>
          <p:cNvSpPr>
            <a:spLocks noGrp="1"/>
          </p:cNvSpPr>
          <p:nvPr>
            <p:ph type="body" sz="quarter" idx="11" hasCustomPrompt="1"/>
          </p:nvPr>
        </p:nvSpPr>
        <p:spPr>
          <a:xfrm>
            <a:off x="653135" y="1872278"/>
            <a:ext cx="2568925" cy="192669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35" name="Text Placeholder 31"/>
          <p:cNvSpPr>
            <a:spLocks noGrp="1"/>
          </p:cNvSpPr>
          <p:nvPr>
            <p:ph type="body" sz="quarter" idx="12" hasCustomPrompt="1"/>
          </p:nvPr>
        </p:nvSpPr>
        <p:spPr>
          <a:xfrm>
            <a:off x="3318440" y="1872278"/>
            <a:ext cx="2568925" cy="192669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36" name="Text Placeholder 32"/>
          <p:cNvSpPr>
            <a:spLocks noGrp="1"/>
          </p:cNvSpPr>
          <p:nvPr>
            <p:ph type="body" sz="quarter" idx="13" hasCustomPrompt="1"/>
          </p:nvPr>
        </p:nvSpPr>
        <p:spPr>
          <a:xfrm>
            <a:off x="5983746" y="1872278"/>
            <a:ext cx="2568925" cy="192669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37" name="Text Placeholder 33"/>
          <p:cNvSpPr>
            <a:spLocks noGrp="1"/>
          </p:cNvSpPr>
          <p:nvPr>
            <p:ph type="body" sz="quarter" idx="14" hasCustomPrompt="1"/>
          </p:nvPr>
        </p:nvSpPr>
        <p:spPr>
          <a:xfrm>
            <a:off x="8649051" y="1872278"/>
            <a:ext cx="2568925" cy="192669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44" name="Text Placeholder 29"/>
          <p:cNvSpPr>
            <a:spLocks noGrp="1"/>
          </p:cNvSpPr>
          <p:nvPr>
            <p:ph type="body" sz="quarter" idx="15" hasCustomPrompt="1"/>
          </p:nvPr>
        </p:nvSpPr>
        <p:spPr>
          <a:xfrm>
            <a:off x="653135" y="3870536"/>
            <a:ext cx="2568925" cy="192669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45" name="Text Placeholder 31"/>
          <p:cNvSpPr>
            <a:spLocks noGrp="1"/>
          </p:cNvSpPr>
          <p:nvPr>
            <p:ph type="body" sz="quarter" idx="16" hasCustomPrompt="1"/>
          </p:nvPr>
        </p:nvSpPr>
        <p:spPr>
          <a:xfrm>
            <a:off x="3318440" y="3870536"/>
            <a:ext cx="2568925" cy="192669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46" name="Text Placeholder 32"/>
          <p:cNvSpPr>
            <a:spLocks noGrp="1"/>
          </p:cNvSpPr>
          <p:nvPr>
            <p:ph type="body" sz="quarter" idx="17" hasCustomPrompt="1"/>
          </p:nvPr>
        </p:nvSpPr>
        <p:spPr>
          <a:xfrm>
            <a:off x="5983746" y="3870536"/>
            <a:ext cx="2568925" cy="192669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lumMod val="75000"/>
              <a:lumOff val="25000"/>
            </a:schemeClr>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sp>
        <p:nvSpPr>
          <p:cNvPr id="47" name="Text Placeholder 33"/>
          <p:cNvSpPr>
            <a:spLocks noGrp="1"/>
          </p:cNvSpPr>
          <p:nvPr>
            <p:ph type="body" sz="quarter" idx="18" hasCustomPrompt="1"/>
          </p:nvPr>
        </p:nvSpPr>
        <p:spPr>
          <a:xfrm>
            <a:off x="8649051" y="3870536"/>
            <a:ext cx="2568925" cy="1926694"/>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rgbClr val="E23A29"/>
          </a:solidFill>
        </p:spPr>
        <p:txBody>
          <a:bodyPr wrap="square" anchor="ctr">
            <a:noAutofit/>
          </a:bodyPr>
          <a:lstStyle>
            <a:lvl1pPr marL="0" indent="0" algn="ctr">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Edit text</a:t>
            </a:r>
          </a:p>
        </p:txBody>
      </p:sp>
      <p:pic>
        <p:nvPicPr>
          <p:cNvPr id="51" name="Picture 5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3559" y="6349625"/>
            <a:ext cx="1622024" cy="344258"/>
          </a:xfrm>
          <a:prstGeom prst="rect">
            <a:avLst/>
          </a:prstGeom>
        </p:spPr>
      </p:pic>
      <p:sp>
        <p:nvSpPr>
          <p:cNvPr id="52" name="TextBox 51"/>
          <p:cNvSpPr txBox="1"/>
          <p:nvPr userDrawn="1"/>
        </p:nvSpPr>
        <p:spPr>
          <a:xfrm>
            <a:off x="593557" y="6406338"/>
            <a:ext cx="4662905"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53" name="Straight Connector 52"/>
          <p:cNvCxnSpPr/>
          <p:nvPr userDrawn="1"/>
        </p:nvCxnSpPr>
        <p:spPr>
          <a:xfrm>
            <a:off x="593556" y="6201177"/>
            <a:ext cx="11004888"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55" name="Title Placeholder 1"/>
          <p:cNvSpPr>
            <a:spLocks noGrp="1"/>
          </p:cNvSpPr>
          <p:nvPr>
            <p:ph type="title"/>
          </p:nvPr>
        </p:nvSpPr>
        <p:spPr>
          <a:xfrm>
            <a:off x="593556" y="274638"/>
            <a:ext cx="11004888"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15" name="Rectangle 14"/>
          <p:cNvSpPr/>
          <p:nvPr userDrawn="1"/>
        </p:nvSpPr>
        <p:spPr>
          <a:xfrm>
            <a:off x="296565" y="274638"/>
            <a:ext cx="296992"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541006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No cube background">
    <p:spTree>
      <p:nvGrpSpPr>
        <p:cNvPr id="1" name=""/>
        <p:cNvGrpSpPr/>
        <p:nvPr/>
      </p:nvGrpSpPr>
      <p:grpSpPr>
        <a:xfrm>
          <a:off x="0" y="0"/>
          <a:ext cx="0" cy="0"/>
          <a:chOff x="0" y="0"/>
          <a:chExt cx="0" cy="0"/>
        </a:xfrm>
      </p:grpSpPr>
      <p:sp>
        <p:nvSpPr>
          <p:cNvPr id="36" name="Text Placeholder 2"/>
          <p:cNvSpPr>
            <a:spLocks noGrp="1"/>
          </p:cNvSpPr>
          <p:nvPr>
            <p:ph type="body" sz="quarter" idx="18" hasCustomPrompt="1"/>
          </p:nvPr>
        </p:nvSpPr>
        <p:spPr>
          <a:xfrm>
            <a:off x="782597" y="1902900"/>
            <a:ext cx="2523796" cy="1858670"/>
          </a:xfrm>
          <a:prstGeom prst="rect">
            <a:avLst/>
          </a:prstGeom>
          <a:solidFill>
            <a:srgbClr val="E23A29"/>
          </a:solidFill>
        </p:spPr>
        <p:txBody>
          <a:bodyPr anchor="ctr">
            <a:normAutofit/>
          </a:bodyPr>
          <a:lstStyle>
            <a:lvl1pPr marL="0" indent="0" algn="ctr">
              <a:buNone/>
              <a:defRPr sz="2000">
                <a:solidFill>
                  <a:schemeClr val="bg1"/>
                </a:solidFill>
              </a:defRPr>
            </a:lvl1pPr>
          </a:lstStyle>
          <a:p>
            <a:pPr lvl="0"/>
            <a:r>
              <a:rPr lang="en-US"/>
              <a:t>Edit text</a:t>
            </a:r>
          </a:p>
        </p:txBody>
      </p:sp>
      <p:sp>
        <p:nvSpPr>
          <p:cNvPr id="37" name="Text Placeholder 2"/>
          <p:cNvSpPr>
            <a:spLocks noGrp="1"/>
          </p:cNvSpPr>
          <p:nvPr>
            <p:ph type="body" sz="quarter" idx="19" hasCustomPrompt="1"/>
          </p:nvPr>
        </p:nvSpPr>
        <p:spPr>
          <a:xfrm>
            <a:off x="3463054" y="1902900"/>
            <a:ext cx="2523796" cy="1858670"/>
          </a:xfrm>
          <a:prstGeom prst="rect">
            <a:avLst/>
          </a:prstGeom>
          <a:solidFill>
            <a:schemeClr val="tx1">
              <a:lumMod val="75000"/>
              <a:lumOff val="25000"/>
            </a:schemeClr>
          </a:solidFill>
        </p:spPr>
        <p:txBody>
          <a:bodyPr anchor="ctr">
            <a:normAutofit/>
          </a:bodyPr>
          <a:lstStyle>
            <a:lvl1pPr marL="0" indent="0" algn="ctr">
              <a:buNone/>
              <a:defRPr sz="2000">
                <a:solidFill>
                  <a:schemeClr val="bg1"/>
                </a:solidFill>
              </a:defRPr>
            </a:lvl1pPr>
          </a:lstStyle>
          <a:p>
            <a:pPr lvl="0"/>
            <a:r>
              <a:rPr lang="en-US"/>
              <a:t>Edit text</a:t>
            </a:r>
          </a:p>
        </p:txBody>
      </p:sp>
      <p:sp>
        <p:nvSpPr>
          <p:cNvPr id="38" name="Text Placeholder 2"/>
          <p:cNvSpPr>
            <a:spLocks noGrp="1"/>
          </p:cNvSpPr>
          <p:nvPr>
            <p:ph type="body" sz="quarter" idx="20" hasCustomPrompt="1"/>
          </p:nvPr>
        </p:nvSpPr>
        <p:spPr>
          <a:xfrm>
            <a:off x="6143511" y="1902900"/>
            <a:ext cx="2523796" cy="1858670"/>
          </a:xfrm>
          <a:prstGeom prst="rect">
            <a:avLst/>
          </a:prstGeom>
          <a:solidFill>
            <a:srgbClr val="E23A29"/>
          </a:solidFill>
        </p:spPr>
        <p:txBody>
          <a:bodyPr anchor="ctr">
            <a:normAutofit/>
          </a:bodyPr>
          <a:lstStyle>
            <a:lvl1pPr marL="0" indent="0" algn="ctr">
              <a:buNone/>
              <a:defRPr sz="2000">
                <a:solidFill>
                  <a:schemeClr val="bg1"/>
                </a:solidFill>
              </a:defRPr>
            </a:lvl1pPr>
          </a:lstStyle>
          <a:p>
            <a:pPr lvl="0"/>
            <a:r>
              <a:rPr lang="en-US"/>
              <a:t>Edit text</a:t>
            </a:r>
          </a:p>
        </p:txBody>
      </p:sp>
      <p:sp>
        <p:nvSpPr>
          <p:cNvPr id="39" name="Text Placeholder 2"/>
          <p:cNvSpPr>
            <a:spLocks noGrp="1"/>
          </p:cNvSpPr>
          <p:nvPr>
            <p:ph type="body" sz="quarter" idx="21" hasCustomPrompt="1"/>
          </p:nvPr>
        </p:nvSpPr>
        <p:spPr>
          <a:xfrm>
            <a:off x="8823970" y="1902900"/>
            <a:ext cx="2523796" cy="1858670"/>
          </a:xfrm>
          <a:prstGeom prst="rect">
            <a:avLst/>
          </a:prstGeom>
          <a:solidFill>
            <a:schemeClr val="tx1">
              <a:lumMod val="75000"/>
              <a:lumOff val="25000"/>
            </a:schemeClr>
          </a:solidFill>
        </p:spPr>
        <p:txBody>
          <a:bodyPr anchor="ctr">
            <a:normAutofit/>
          </a:bodyPr>
          <a:lstStyle>
            <a:lvl1pPr marL="0" indent="0" algn="ctr">
              <a:buNone/>
              <a:defRPr sz="2000">
                <a:solidFill>
                  <a:schemeClr val="bg1"/>
                </a:solidFill>
              </a:defRPr>
            </a:lvl1pPr>
          </a:lstStyle>
          <a:p>
            <a:pPr lvl="0"/>
            <a:r>
              <a:rPr lang="en-US"/>
              <a:t>Edit text</a:t>
            </a:r>
          </a:p>
        </p:txBody>
      </p:sp>
      <p:sp>
        <p:nvSpPr>
          <p:cNvPr id="41" name="Text Placeholder 2"/>
          <p:cNvSpPr>
            <a:spLocks noGrp="1"/>
          </p:cNvSpPr>
          <p:nvPr>
            <p:ph type="body" sz="quarter" idx="23" hasCustomPrompt="1"/>
          </p:nvPr>
        </p:nvSpPr>
        <p:spPr>
          <a:xfrm>
            <a:off x="3463054" y="4056098"/>
            <a:ext cx="2523796" cy="1858670"/>
          </a:xfrm>
          <a:prstGeom prst="rect">
            <a:avLst/>
          </a:prstGeom>
          <a:solidFill>
            <a:srgbClr val="E23A29"/>
          </a:solidFill>
        </p:spPr>
        <p:txBody>
          <a:bodyPr anchor="ctr">
            <a:normAutofit/>
          </a:bodyPr>
          <a:lstStyle>
            <a:lvl1pPr marL="0" indent="0" algn="ctr">
              <a:buNone/>
              <a:defRPr sz="2000">
                <a:solidFill>
                  <a:schemeClr val="bg1"/>
                </a:solidFill>
              </a:defRPr>
            </a:lvl1pPr>
          </a:lstStyle>
          <a:p>
            <a:pPr lvl="0"/>
            <a:r>
              <a:rPr lang="en-US"/>
              <a:t>Edit text</a:t>
            </a:r>
          </a:p>
        </p:txBody>
      </p:sp>
      <p:sp>
        <p:nvSpPr>
          <p:cNvPr id="42" name="Text Placeholder 2"/>
          <p:cNvSpPr>
            <a:spLocks noGrp="1"/>
          </p:cNvSpPr>
          <p:nvPr>
            <p:ph type="body" sz="quarter" idx="24" hasCustomPrompt="1"/>
          </p:nvPr>
        </p:nvSpPr>
        <p:spPr>
          <a:xfrm>
            <a:off x="6143511" y="4056098"/>
            <a:ext cx="2523796" cy="1858670"/>
          </a:xfrm>
          <a:prstGeom prst="rect">
            <a:avLst/>
          </a:prstGeom>
          <a:solidFill>
            <a:schemeClr val="tx1">
              <a:lumMod val="75000"/>
              <a:lumOff val="25000"/>
            </a:schemeClr>
          </a:solidFill>
        </p:spPr>
        <p:txBody>
          <a:bodyPr anchor="ctr">
            <a:normAutofit/>
          </a:bodyPr>
          <a:lstStyle>
            <a:lvl1pPr marL="0" indent="0" algn="ctr">
              <a:buNone/>
              <a:defRPr sz="2000">
                <a:solidFill>
                  <a:schemeClr val="bg1"/>
                </a:solidFill>
              </a:defRPr>
            </a:lvl1pPr>
          </a:lstStyle>
          <a:p>
            <a:pPr lvl="0"/>
            <a:r>
              <a:rPr lang="en-US"/>
              <a:t>Edit text</a:t>
            </a:r>
          </a:p>
        </p:txBody>
      </p:sp>
      <p:sp>
        <p:nvSpPr>
          <p:cNvPr id="43" name="Text Placeholder 2"/>
          <p:cNvSpPr>
            <a:spLocks noGrp="1"/>
          </p:cNvSpPr>
          <p:nvPr>
            <p:ph type="body" sz="quarter" idx="25" hasCustomPrompt="1"/>
          </p:nvPr>
        </p:nvSpPr>
        <p:spPr>
          <a:xfrm>
            <a:off x="782597" y="4056098"/>
            <a:ext cx="2523796" cy="1858670"/>
          </a:xfrm>
          <a:prstGeom prst="rect">
            <a:avLst/>
          </a:prstGeom>
          <a:solidFill>
            <a:schemeClr val="tx1">
              <a:lumMod val="75000"/>
              <a:lumOff val="25000"/>
            </a:schemeClr>
          </a:solidFill>
        </p:spPr>
        <p:txBody>
          <a:bodyPr anchor="ctr">
            <a:normAutofit/>
          </a:bodyPr>
          <a:lstStyle>
            <a:lvl1pPr marL="0" indent="0" algn="ctr">
              <a:buNone/>
              <a:defRPr sz="2000">
                <a:solidFill>
                  <a:schemeClr val="bg1"/>
                </a:solidFill>
              </a:defRPr>
            </a:lvl1pPr>
          </a:lstStyle>
          <a:p>
            <a:pPr lvl="0"/>
            <a:r>
              <a:rPr lang="en-US"/>
              <a:t>Edit text</a:t>
            </a:r>
          </a:p>
        </p:txBody>
      </p:sp>
      <p:sp>
        <p:nvSpPr>
          <p:cNvPr id="44" name="Text Placeholder 2"/>
          <p:cNvSpPr>
            <a:spLocks noGrp="1"/>
          </p:cNvSpPr>
          <p:nvPr>
            <p:ph type="body" sz="quarter" idx="26" hasCustomPrompt="1"/>
          </p:nvPr>
        </p:nvSpPr>
        <p:spPr>
          <a:xfrm>
            <a:off x="8823970" y="4056098"/>
            <a:ext cx="2523796" cy="1858670"/>
          </a:xfrm>
          <a:prstGeom prst="rect">
            <a:avLst/>
          </a:prstGeom>
          <a:solidFill>
            <a:srgbClr val="E23A29"/>
          </a:solidFill>
        </p:spPr>
        <p:txBody>
          <a:bodyPr anchor="ctr">
            <a:normAutofit/>
          </a:bodyPr>
          <a:lstStyle>
            <a:lvl1pPr marL="0" indent="0" algn="ctr">
              <a:buNone/>
              <a:defRPr sz="2000">
                <a:solidFill>
                  <a:schemeClr val="bg1"/>
                </a:solidFill>
              </a:defRPr>
            </a:lvl1pPr>
          </a:lstStyle>
          <a:p>
            <a:pPr lvl="0"/>
            <a:r>
              <a:rPr lang="en-US"/>
              <a:t>Edit text</a:t>
            </a:r>
          </a:p>
        </p:txBody>
      </p:sp>
      <p:pic>
        <p:nvPicPr>
          <p:cNvPr id="53" name="Picture 5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03559" y="6349625"/>
            <a:ext cx="1622024" cy="344258"/>
          </a:xfrm>
          <a:prstGeom prst="rect">
            <a:avLst/>
          </a:prstGeom>
        </p:spPr>
      </p:pic>
      <p:sp>
        <p:nvSpPr>
          <p:cNvPr id="54" name="TextBox 53"/>
          <p:cNvSpPr txBox="1"/>
          <p:nvPr userDrawn="1"/>
        </p:nvSpPr>
        <p:spPr>
          <a:xfrm>
            <a:off x="593557" y="6406338"/>
            <a:ext cx="4662905"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55" name="Straight Connector 54"/>
          <p:cNvCxnSpPr/>
          <p:nvPr userDrawn="1"/>
        </p:nvCxnSpPr>
        <p:spPr>
          <a:xfrm>
            <a:off x="593556" y="6201177"/>
            <a:ext cx="11004888"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57" name="Title Placeholder 1"/>
          <p:cNvSpPr>
            <a:spLocks noGrp="1"/>
          </p:cNvSpPr>
          <p:nvPr>
            <p:ph type="title"/>
          </p:nvPr>
        </p:nvSpPr>
        <p:spPr>
          <a:xfrm>
            <a:off x="593556" y="274638"/>
            <a:ext cx="11004888"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15" name="Rectangle 14"/>
          <p:cNvSpPr/>
          <p:nvPr userDrawn="1"/>
        </p:nvSpPr>
        <p:spPr>
          <a:xfrm>
            <a:off x="296565" y="274638"/>
            <a:ext cx="296992"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520271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4"/>
          <p:cNvSpPr>
            <a:spLocks noGrp="1"/>
          </p:cNvSpPr>
          <p:nvPr>
            <p:ph type="pic" sz="quarter" idx="10" hasCustomPrompt="1"/>
          </p:nvPr>
        </p:nvSpPr>
        <p:spPr>
          <a:xfrm>
            <a:off x="0" y="0"/>
            <a:ext cx="12192000" cy="6858000"/>
          </a:xfrm>
          <a:prstGeom prst="rect">
            <a:avLst/>
          </a:prstGeom>
        </p:spPr>
        <p:txBody>
          <a:bodyPr anchor="ctr">
            <a:normAutofit/>
          </a:bodyPr>
          <a:lstStyle>
            <a:lvl1pPr marL="0" indent="0" algn="ctr">
              <a:buFontTx/>
              <a:buNone/>
              <a:defRPr sz="1800" baseline="0"/>
            </a:lvl1pPr>
          </a:lstStyle>
          <a:p>
            <a:r>
              <a:rPr lang="en-US" dirty="0"/>
              <a:t>Click to insert your picture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9972" y="5952390"/>
            <a:ext cx="3036201" cy="644402"/>
          </a:xfrm>
          <a:prstGeom prst="rect">
            <a:avLst/>
          </a:prstGeom>
        </p:spPr>
      </p:pic>
      <p:sp>
        <p:nvSpPr>
          <p:cNvPr id="12" name="Title 1"/>
          <p:cNvSpPr>
            <a:spLocks noGrp="1"/>
          </p:cNvSpPr>
          <p:nvPr>
            <p:ph type="ctrTitle"/>
          </p:nvPr>
        </p:nvSpPr>
        <p:spPr>
          <a:xfrm>
            <a:off x="561472" y="459254"/>
            <a:ext cx="8027848" cy="1773201"/>
          </a:xfrm>
          <a:prstGeom prst="rect">
            <a:avLst/>
          </a:prstGeom>
        </p:spPr>
        <p:txBody>
          <a:bodyPr>
            <a:noAutofit/>
          </a:bodyPr>
          <a:lstStyle>
            <a:lvl1pPr>
              <a:defRPr sz="5000">
                <a:solidFill>
                  <a:srgbClr val="E23A29"/>
                </a:solidFill>
              </a:defRPr>
            </a:lvl1pPr>
          </a:lstStyle>
          <a:p>
            <a:r>
              <a:rPr lang="en-US"/>
              <a:t>Click to edit Master title style</a:t>
            </a:r>
            <a:endParaRPr lang="en-CA"/>
          </a:p>
        </p:txBody>
      </p:sp>
    </p:spTree>
    <p:extLst>
      <p:ext uri="{BB962C8B-B14F-4D97-AF65-F5344CB8AC3E}">
        <p14:creationId xmlns:p14="http://schemas.microsoft.com/office/powerpoint/2010/main" val="6903148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userDrawn="1"/>
        </p:nvSpPr>
        <p:spPr>
          <a:xfrm>
            <a:off x="0" y="1170111"/>
            <a:ext cx="12192000" cy="2421586"/>
          </a:xfrm>
          <a:prstGeom prst="rect">
            <a:avLst/>
          </a:prstGeom>
          <a:solidFill>
            <a:srgbClr val="E23A2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p:nvPr>
        </p:nvSpPr>
        <p:spPr>
          <a:xfrm>
            <a:off x="2338861" y="1087392"/>
            <a:ext cx="7514281" cy="1675649"/>
          </a:xfrm>
          <a:prstGeom prst="rect">
            <a:avLst/>
          </a:prstGeom>
        </p:spPr>
        <p:txBody>
          <a:bodyPr>
            <a:noAutofit/>
          </a:bodyPr>
          <a:lstStyle>
            <a:lvl1pPr algn="ctr">
              <a:defRPr sz="4800">
                <a:solidFill>
                  <a:schemeClr val="bg1"/>
                </a:solidFill>
              </a:defRPr>
            </a:lvl1pPr>
          </a:lstStyle>
          <a:p>
            <a:r>
              <a:rPr lang="en-US"/>
              <a:t>Click to edit Master title style</a:t>
            </a:r>
            <a:endParaRPr lang="en-CA"/>
          </a:p>
        </p:txBody>
      </p:sp>
      <p:sp>
        <p:nvSpPr>
          <p:cNvPr id="11" name="Subtitle 2"/>
          <p:cNvSpPr>
            <a:spLocks noGrp="1"/>
          </p:cNvSpPr>
          <p:nvPr>
            <p:ph type="subTitle" idx="1"/>
          </p:nvPr>
        </p:nvSpPr>
        <p:spPr>
          <a:xfrm>
            <a:off x="3505200" y="2660494"/>
            <a:ext cx="5181600" cy="766763"/>
          </a:xfrm>
          <a:prstGeom prst="rect">
            <a:avLst/>
          </a:prstGeom>
        </p:spPr>
        <p:txBody>
          <a:bodyPr>
            <a:noAutofit/>
          </a:bodyP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Tree>
    <p:extLst>
      <p:ext uri="{BB962C8B-B14F-4D97-AF65-F5344CB8AC3E}">
        <p14:creationId xmlns:p14="http://schemas.microsoft.com/office/powerpoint/2010/main" val="18798020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No cube background">
    <p:spTree>
      <p:nvGrpSpPr>
        <p:cNvPr id="1" name=""/>
        <p:cNvGrpSpPr/>
        <p:nvPr/>
      </p:nvGrpSpPr>
      <p:grpSpPr>
        <a:xfrm>
          <a:off x="0" y="0"/>
          <a:ext cx="0" cy="0"/>
          <a:chOff x="0" y="0"/>
          <a:chExt cx="0" cy="0"/>
        </a:xfrm>
      </p:grpSpPr>
      <p:sp>
        <p:nvSpPr>
          <p:cNvPr id="58" name="Picture Placeholder 6"/>
          <p:cNvSpPr>
            <a:spLocks noGrp="1"/>
          </p:cNvSpPr>
          <p:nvPr>
            <p:ph type="pic" sz="quarter" idx="52" hasCustomPrompt="1"/>
          </p:nvPr>
        </p:nvSpPr>
        <p:spPr>
          <a:xfrm>
            <a:off x="6886832" y="22004"/>
            <a:ext cx="5316157" cy="6858000"/>
          </a:xfrm>
          <a:prstGeom prst="rect">
            <a:avLst/>
          </a:prstGeom>
        </p:spPr>
        <p:txBody>
          <a:bodyPr anchor="ctr">
            <a:normAutofit/>
          </a:bodyPr>
          <a:lstStyle>
            <a:lvl1pPr marL="0" indent="0" algn="ctr">
              <a:buNone/>
              <a:defRPr sz="1400"/>
            </a:lvl1pPr>
          </a:lstStyle>
          <a:p>
            <a:r>
              <a:rPr lang="en-US" dirty="0"/>
              <a:t>Click to add picture</a:t>
            </a:r>
          </a:p>
        </p:txBody>
      </p:sp>
      <p:sp>
        <p:nvSpPr>
          <p:cNvPr id="19" name="TextBox 18"/>
          <p:cNvSpPr txBox="1"/>
          <p:nvPr userDrawn="1"/>
        </p:nvSpPr>
        <p:spPr>
          <a:xfrm>
            <a:off x="667029" y="6406338"/>
            <a:ext cx="4662905"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sp>
        <p:nvSpPr>
          <p:cNvPr id="21" name="Rectangle 20"/>
          <p:cNvSpPr/>
          <p:nvPr userDrawn="1"/>
        </p:nvSpPr>
        <p:spPr>
          <a:xfrm>
            <a:off x="1" y="276"/>
            <a:ext cx="6886831" cy="6857724"/>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Text Placeholder 13"/>
          <p:cNvSpPr>
            <a:spLocks noGrp="1"/>
          </p:cNvSpPr>
          <p:nvPr>
            <p:ph type="body" sz="quarter" idx="47"/>
          </p:nvPr>
        </p:nvSpPr>
        <p:spPr>
          <a:xfrm>
            <a:off x="1771652" y="1749875"/>
            <a:ext cx="4191977"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4" name="Isosceles Triangle 3"/>
          <p:cNvSpPr/>
          <p:nvPr userDrawn="1"/>
        </p:nvSpPr>
        <p:spPr>
          <a:xfrm rot="5400000">
            <a:off x="1406729" y="1942361"/>
            <a:ext cx="238916" cy="1526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 Placeholder 29"/>
          <p:cNvSpPr>
            <a:spLocks noGrp="1"/>
          </p:cNvSpPr>
          <p:nvPr>
            <p:ph type="body" sz="quarter" idx="11" hasCustomPrompt="1"/>
          </p:nvPr>
        </p:nvSpPr>
        <p:spPr>
          <a:xfrm>
            <a:off x="593557" y="1715426"/>
            <a:ext cx="808708"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01</a:t>
            </a:r>
          </a:p>
        </p:txBody>
      </p:sp>
      <p:sp>
        <p:nvSpPr>
          <p:cNvPr id="24" name="Rectangle 23"/>
          <p:cNvSpPr/>
          <p:nvPr userDrawn="1"/>
        </p:nvSpPr>
        <p:spPr>
          <a:xfrm>
            <a:off x="296565" y="274638"/>
            <a:ext cx="296992"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Title Placeholder 1"/>
          <p:cNvSpPr>
            <a:spLocks noGrp="1"/>
          </p:cNvSpPr>
          <p:nvPr>
            <p:ph type="title"/>
          </p:nvPr>
        </p:nvSpPr>
        <p:spPr>
          <a:xfrm>
            <a:off x="593557" y="274638"/>
            <a:ext cx="5930812" cy="1143000"/>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a:t>
            </a:r>
            <a:endParaRPr lang="en-CA"/>
          </a:p>
        </p:txBody>
      </p:sp>
      <p:sp>
        <p:nvSpPr>
          <p:cNvPr id="26" name="Text Placeholder 13"/>
          <p:cNvSpPr>
            <a:spLocks noGrp="1"/>
          </p:cNvSpPr>
          <p:nvPr>
            <p:ph type="body" sz="quarter" idx="53"/>
          </p:nvPr>
        </p:nvSpPr>
        <p:spPr>
          <a:xfrm>
            <a:off x="1771652" y="2500285"/>
            <a:ext cx="4191977"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27" name="Isosceles Triangle 26"/>
          <p:cNvSpPr/>
          <p:nvPr userDrawn="1"/>
        </p:nvSpPr>
        <p:spPr>
          <a:xfrm rot="5400000">
            <a:off x="1406729" y="2692771"/>
            <a:ext cx="238916" cy="1526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Text Placeholder 29"/>
          <p:cNvSpPr>
            <a:spLocks noGrp="1"/>
          </p:cNvSpPr>
          <p:nvPr>
            <p:ph type="body" sz="quarter" idx="54" hasCustomPrompt="1"/>
          </p:nvPr>
        </p:nvSpPr>
        <p:spPr>
          <a:xfrm>
            <a:off x="593557" y="2465836"/>
            <a:ext cx="808708"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02</a:t>
            </a:r>
          </a:p>
        </p:txBody>
      </p:sp>
      <p:sp>
        <p:nvSpPr>
          <p:cNvPr id="47" name="Text Placeholder 13"/>
          <p:cNvSpPr>
            <a:spLocks noGrp="1"/>
          </p:cNvSpPr>
          <p:nvPr>
            <p:ph type="body" sz="quarter" idx="55"/>
          </p:nvPr>
        </p:nvSpPr>
        <p:spPr>
          <a:xfrm>
            <a:off x="1771652" y="3250695"/>
            <a:ext cx="4191977"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48" name="Isosceles Triangle 47"/>
          <p:cNvSpPr/>
          <p:nvPr userDrawn="1"/>
        </p:nvSpPr>
        <p:spPr>
          <a:xfrm rot="5400000">
            <a:off x="1406729" y="3443181"/>
            <a:ext cx="238916" cy="1526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Text Placeholder 29"/>
          <p:cNvSpPr>
            <a:spLocks noGrp="1"/>
          </p:cNvSpPr>
          <p:nvPr>
            <p:ph type="body" sz="quarter" idx="56" hasCustomPrompt="1"/>
          </p:nvPr>
        </p:nvSpPr>
        <p:spPr>
          <a:xfrm>
            <a:off x="593557" y="3216246"/>
            <a:ext cx="808708"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03</a:t>
            </a:r>
          </a:p>
        </p:txBody>
      </p:sp>
      <p:sp>
        <p:nvSpPr>
          <p:cNvPr id="50" name="Text Placeholder 13"/>
          <p:cNvSpPr>
            <a:spLocks noGrp="1"/>
          </p:cNvSpPr>
          <p:nvPr>
            <p:ph type="body" sz="quarter" idx="57"/>
          </p:nvPr>
        </p:nvSpPr>
        <p:spPr>
          <a:xfrm>
            <a:off x="1771652" y="4001105"/>
            <a:ext cx="4191977"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51" name="Isosceles Triangle 50"/>
          <p:cNvSpPr/>
          <p:nvPr userDrawn="1"/>
        </p:nvSpPr>
        <p:spPr>
          <a:xfrm rot="5400000">
            <a:off x="1406729" y="4193591"/>
            <a:ext cx="238916" cy="1526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 Placeholder 29"/>
          <p:cNvSpPr>
            <a:spLocks noGrp="1"/>
          </p:cNvSpPr>
          <p:nvPr>
            <p:ph type="body" sz="quarter" idx="58" hasCustomPrompt="1"/>
          </p:nvPr>
        </p:nvSpPr>
        <p:spPr>
          <a:xfrm>
            <a:off x="593557" y="3966656"/>
            <a:ext cx="808708"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04</a:t>
            </a:r>
          </a:p>
        </p:txBody>
      </p:sp>
      <p:sp>
        <p:nvSpPr>
          <p:cNvPr id="53" name="Text Placeholder 13"/>
          <p:cNvSpPr>
            <a:spLocks noGrp="1"/>
          </p:cNvSpPr>
          <p:nvPr>
            <p:ph type="body" sz="quarter" idx="59"/>
          </p:nvPr>
        </p:nvSpPr>
        <p:spPr>
          <a:xfrm>
            <a:off x="1771652" y="4751515"/>
            <a:ext cx="4191977"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54" name="Isosceles Triangle 53"/>
          <p:cNvSpPr/>
          <p:nvPr userDrawn="1"/>
        </p:nvSpPr>
        <p:spPr>
          <a:xfrm rot="5400000">
            <a:off x="1406729" y="4944001"/>
            <a:ext cx="238916" cy="1526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Text Placeholder 29"/>
          <p:cNvSpPr>
            <a:spLocks noGrp="1"/>
          </p:cNvSpPr>
          <p:nvPr>
            <p:ph type="body" sz="quarter" idx="60" hasCustomPrompt="1"/>
          </p:nvPr>
        </p:nvSpPr>
        <p:spPr>
          <a:xfrm>
            <a:off x="593557" y="4717066"/>
            <a:ext cx="808708"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05</a:t>
            </a:r>
          </a:p>
        </p:txBody>
      </p:sp>
      <p:sp>
        <p:nvSpPr>
          <p:cNvPr id="56" name="Text Placeholder 13"/>
          <p:cNvSpPr>
            <a:spLocks noGrp="1"/>
          </p:cNvSpPr>
          <p:nvPr>
            <p:ph type="body" sz="quarter" idx="61"/>
          </p:nvPr>
        </p:nvSpPr>
        <p:spPr>
          <a:xfrm>
            <a:off x="1771652" y="5501925"/>
            <a:ext cx="4191977" cy="537633"/>
          </a:xfrm>
          <a:prstGeom prst="rect">
            <a:avLst/>
          </a:prstGeom>
        </p:spPr>
        <p:txBody>
          <a:bodyPr anchor="ctr">
            <a:normAutofit/>
          </a:bodyPr>
          <a:lstStyle>
            <a:lvl1pPr marL="0" indent="0">
              <a:buFontTx/>
              <a:buNone/>
              <a:defRPr sz="1600" b="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57" name="Isosceles Triangle 56"/>
          <p:cNvSpPr/>
          <p:nvPr userDrawn="1"/>
        </p:nvSpPr>
        <p:spPr>
          <a:xfrm rot="5400000">
            <a:off x="1406729" y="5694411"/>
            <a:ext cx="238916" cy="15265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Text Placeholder 29"/>
          <p:cNvSpPr>
            <a:spLocks noGrp="1"/>
          </p:cNvSpPr>
          <p:nvPr>
            <p:ph type="body" sz="quarter" idx="62" hasCustomPrompt="1"/>
          </p:nvPr>
        </p:nvSpPr>
        <p:spPr>
          <a:xfrm>
            <a:off x="593557" y="5467476"/>
            <a:ext cx="808708" cy="606531"/>
          </a:xfrm>
          <a:custGeom>
            <a:avLst/>
            <a:gdLst>
              <a:gd name="connsiteX0" fmla="*/ 1113367 w 2226734"/>
              <a:gd name="connsiteY0" fmla="*/ 0 h 2226734"/>
              <a:gd name="connsiteX1" fmla="*/ 2226734 w 2226734"/>
              <a:gd name="connsiteY1" fmla="*/ 1113367 h 2226734"/>
              <a:gd name="connsiteX2" fmla="*/ 1113367 w 2226734"/>
              <a:gd name="connsiteY2" fmla="*/ 2226734 h 2226734"/>
              <a:gd name="connsiteX3" fmla="*/ 0 w 2226734"/>
              <a:gd name="connsiteY3" fmla="*/ 1113367 h 2226734"/>
              <a:gd name="connsiteX4" fmla="*/ 1113367 w 2226734"/>
              <a:gd name="connsiteY4" fmla="*/ 0 h 2226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734" h="2226734">
                <a:moveTo>
                  <a:pt x="1113367" y="0"/>
                </a:moveTo>
                <a:cubicBezTo>
                  <a:pt x="1728263" y="0"/>
                  <a:pt x="2226734" y="498471"/>
                  <a:pt x="2226734" y="1113367"/>
                </a:cubicBezTo>
                <a:cubicBezTo>
                  <a:pt x="2226734" y="1728263"/>
                  <a:pt x="1728263" y="2226734"/>
                  <a:pt x="1113367" y="2226734"/>
                </a:cubicBezTo>
                <a:cubicBezTo>
                  <a:pt x="498471" y="2226734"/>
                  <a:pt x="0" y="1728263"/>
                  <a:pt x="0" y="1113367"/>
                </a:cubicBezTo>
                <a:cubicBezTo>
                  <a:pt x="0" y="498471"/>
                  <a:pt x="498471" y="0"/>
                  <a:pt x="1113367" y="0"/>
                </a:cubicBezTo>
                <a:close/>
              </a:path>
            </a:pathLst>
          </a:custGeom>
          <a:solidFill>
            <a:schemeClr val="tx1"/>
          </a:solidFill>
        </p:spPr>
        <p:txBody>
          <a:bodyPr wrap="square" anchor="ctr">
            <a:noAutofit/>
          </a:bodyPr>
          <a:lstStyle>
            <a:lvl1pPr marL="0" indent="0" algn="ctr">
              <a:buNone/>
              <a:defRPr sz="18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06</a:t>
            </a:r>
          </a:p>
        </p:txBody>
      </p:sp>
      <p:pic>
        <p:nvPicPr>
          <p:cNvPr id="29" name="Picture 28">
            <a:extLst>
              <a:ext uri="{FF2B5EF4-FFF2-40B4-BE49-F238E27FC236}">
                <a16:creationId xmlns:a16="http://schemas.microsoft.com/office/drawing/2014/main" id="{4478F947-82F5-4B37-B68D-10F877ADBD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5922" y="6238433"/>
            <a:ext cx="2246478" cy="597563"/>
          </a:xfrm>
          <a:prstGeom prst="rect">
            <a:avLst/>
          </a:prstGeom>
        </p:spPr>
      </p:pic>
    </p:spTree>
    <p:extLst>
      <p:ext uri="{BB962C8B-B14F-4D97-AF65-F5344CB8AC3E}">
        <p14:creationId xmlns:p14="http://schemas.microsoft.com/office/powerpoint/2010/main" val="9356171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6_No cube background">
    <p:spTree>
      <p:nvGrpSpPr>
        <p:cNvPr id="1" name=""/>
        <p:cNvGrpSpPr/>
        <p:nvPr/>
      </p:nvGrpSpPr>
      <p:grpSpPr>
        <a:xfrm>
          <a:off x="0" y="0"/>
          <a:ext cx="0" cy="0"/>
          <a:chOff x="0" y="0"/>
          <a:chExt cx="0" cy="0"/>
        </a:xfrm>
      </p:grpSpPr>
      <p:sp>
        <p:nvSpPr>
          <p:cNvPr id="29" name="TextBox 28"/>
          <p:cNvSpPr txBox="1"/>
          <p:nvPr userDrawn="1"/>
        </p:nvSpPr>
        <p:spPr>
          <a:xfrm>
            <a:off x="593557" y="6406338"/>
            <a:ext cx="4662905"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30" name="Straight Connector 29"/>
          <p:cNvCxnSpPr/>
          <p:nvPr userDrawn="1"/>
        </p:nvCxnSpPr>
        <p:spPr>
          <a:xfrm>
            <a:off x="593556" y="6201177"/>
            <a:ext cx="11004888"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32" name="Title Placeholder 1"/>
          <p:cNvSpPr>
            <a:spLocks noGrp="1"/>
          </p:cNvSpPr>
          <p:nvPr>
            <p:ph type="title"/>
          </p:nvPr>
        </p:nvSpPr>
        <p:spPr>
          <a:xfrm>
            <a:off x="593556" y="274638"/>
            <a:ext cx="11004888"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21" name="Text Placeholder 13"/>
          <p:cNvSpPr>
            <a:spLocks noGrp="1"/>
          </p:cNvSpPr>
          <p:nvPr>
            <p:ph type="body" sz="quarter" idx="47"/>
          </p:nvPr>
        </p:nvSpPr>
        <p:spPr>
          <a:xfrm>
            <a:off x="1493577" y="2351831"/>
            <a:ext cx="4118000" cy="537633"/>
          </a:xfrm>
          <a:prstGeom prst="rect">
            <a:avLst/>
          </a:prstGeom>
        </p:spPr>
        <p:txBody>
          <a:bodyPr anchor="ctr">
            <a:normAutofit/>
          </a:bodyPr>
          <a:lstStyle>
            <a:lvl1pPr marL="0" indent="0">
              <a:buFontTx/>
              <a:buNone/>
              <a:defRPr sz="16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33" name="Rectangle 32"/>
          <p:cNvSpPr/>
          <p:nvPr userDrawn="1"/>
        </p:nvSpPr>
        <p:spPr>
          <a:xfrm>
            <a:off x="296565" y="274638"/>
            <a:ext cx="296992"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Text Placeholder 13"/>
          <p:cNvSpPr>
            <a:spLocks noGrp="1"/>
          </p:cNvSpPr>
          <p:nvPr>
            <p:ph type="body" sz="quarter" idx="58"/>
          </p:nvPr>
        </p:nvSpPr>
        <p:spPr>
          <a:xfrm>
            <a:off x="1493577" y="3135275"/>
            <a:ext cx="4118000" cy="539496"/>
          </a:xfrm>
          <a:prstGeom prst="rect">
            <a:avLst/>
          </a:prstGeom>
        </p:spPr>
        <p:txBody>
          <a:bodyPr anchor="ctr">
            <a:normAutofit/>
          </a:bodyPr>
          <a:lstStyle>
            <a:lvl1pPr marL="0" indent="0">
              <a:buFontTx/>
              <a:buNone/>
              <a:defRPr sz="16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69" name="Picture 6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313" y="2424961"/>
            <a:ext cx="651492" cy="391370"/>
          </a:xfrm>
          <a:prstGeom prst="rect">
            <a:avLst/>
          </a:prstGeom>
        </p:spPr>
      </p:pic>
      <p:pic>
        <p:nvPicPr>
          <p:cNvPr id="71" name="Picture 7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313" y="3210037"/>
            <a:ext cx="651492" cy="391370"/>
          </a:xfrm>
          <a:prstGeom prst="rect">
            <a:avLst/>
          </a:prstGeom>
        </p:spPr>
      </p:pic>
      <p:sp>
        <p:nvSpPr>
          <p:cNvPr id="72" name="Text Placeholder 13"/>
          <p:cNvSpPr>
            <a:spLocks noGrp="1"/>
          </p:cNvSpPr>
          <p:nvPr>
            <p:ph type="body" sz="quarter" idx="76"/>
          </p:nvPr>
        </p:nvSpPr>
        <p:spPr>
          <a:xfrm>
            <a:off x="1493577" y="3920583"/>
            <a:ext cx="4118000" cy="539496"/>
          </a:xfrm>
          <a:prstGeom prst="rect">
            <a:avLst/>
          </a:prstGeom>
        </p:spPr>
        <p:txBody>
          <a:bodyPr anchor="ctr">
            <a:normAutofit/>
          </a:bodyPr>
          <a:lstStyle>
            <a:lvl1pPr marL="0" indent="0">
              <a:buFontTx/>
              <a:buNone/>
              <a:defRPr sz="16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73" name="Picture 7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313" y="3995113"/>
            <a:ext cx="651492" cy="391370"/>
          </a:xfrm>
          <a:prstGeom prst="rect">
            <a:avLst/>
          </a:prstGeom>
        </p:spPr>
      </p:pic>
      <p:sp>
        <p:nvSpPr>
          <p:cNvPr id="74" name="Text Placeholder 13"/>
          <p:cNvSpPr>
            <a:spLocks noGrp="1"/>
          </p:cNvSpPr>
          <p:nvPr>
            <p:ph type="body" sz="quarter" idx="77"/>
          </p:nvPr>
        </p:nvSpPr>
        <p:spPr>
          <a:xfrm>
            <a:off x="1493577" y="4705891"/>
            <a:ext cx="4118000" cy="539496"/>
          </a:xfrm>
          <a:prstGeom prst="rect">
            <a:avLst/>
          </a:prstGeom>
        </p:spPr>
        <p:txBody>
          <a:bodyPr anchor="ctr">
            <a:normAutofit/>
          </a:bodyPr>
          <a:lstStyle>
            <a:lvl1pPr marL="0" indent="0">
              <a:buFontTx/>
              <a:buNone/>
              <a:defRPr sz="16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75" name="Picture 7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313" y="4780188"/>
            <a:ext cx="651492" cy="391370"/>
          </a:xfrm>
          <a:prstGeom prst="rect">
            <a:avLst/>
          </a:prstGeom>
        </p:spPr>
      </p:pic>
      <p:sp>
        <p:nvSpPr>
          <p:cNvPr id="76" name="Text Placeholder 13"/>
          <p:cNvSpPr>
            <a:spLocks noGrp="1"/>
          </p:cNvSpPr>
          <p:nvPr>
            <p:ph type="body" sz="quarter" idx="78"/>
          </p:nvPr>
        </p:nvSpPr>
        <p:spPr>
          <a:xfrm>
            <a:off x="1493577" y="5491200"/>
            <a:ext cx="4118000" cy="539496"/>
          </a:xfrm>
          <a:prstGeom prst="rect">
            <a:avLst/>
          </a:prstGeom>
        </p:spPr>
        <p:txBody>
          <a:bodyPr anchor="ctr">
            <a:normAutofit/>
          </a:bodyPr>
          <a:lstStyle>
            <a:lvl1pPr marL="0" indent="0">
              <a:buFontTx/>
              <a:buNone/>
              <a:defRPr sz="16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77" name="Picture 7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6313" y="5565263"/>
            <a:ext cx="651492" cy="391370"/>
          </a:xfrm>
          <a:prstGeom prst="rect">
            <a:avLst/>
          </a:prstGeom>
        </p:spPr>
      </p:pic>
      <p:sp>
        <p:nvSpPr>
          <p:cNvPr id="78" name="Text Placeholder 13"/>
          <p:cNvSpPr>
            <a:spLocks noGrp="1"/>
          </p:cNvSpPr>
          <p:nvPr>
            <p:ph type="body" sz="quarter" idx="79"/>
          </p:nvPr>
        </p:nvSpPr>
        <p:spPr>
          <a:xfrm>
            <a:off x="6987645" y="2351831"/>
            <a:ext cx="4118000" cy="537633"/>
          </a:xfrm>
          <a:prstGeom prst="rect">
            <a:avLst/>
          </a:prstGeom>
        </p:spPr>
        <p:txBody>
          <a:bodyPr anchor="ctr">
            <a:normAutofit/>
          </a:bodyPr>
          <a:lstStyle>
            <a:lvl1pPr marL="0" indent="0">
              <a:buFontTx/>
              <a:buNone/>
              <a:defRPr sz="16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79" name="Text Placeholder 13"/>
          <p:cNvSpPr>
            <a:spLocks noGrp="1"/>
          </p:cNvSpPr>
          <p:nvPr>
            <p:ph type="body" sz="quarter" idx="80"/>
          </p:nvPr>
        </p:nvSpPr>
        <p:spPr>
          <a:xfrm>
            <a:off x="6987645" y="3135275"/>
            <a:ext cx="4118000" cy="539496"/>
          </a:xfrm>
          <a:prstGeom prst="rect">
            <a:avLst/>
          </a:prstGeom>
        </p:spPr>
        <p:txBody>
          <a:bodyPr anchor="ctr">
            <a:normAutofit/>
          </a:bodyPr>
          <a:lstStyle>
            <a:lvl1pPr marL="0" indent="0">
              <a:buFontTx/>
              <a:buNone/>
              <a:defRPr sz="16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80" name="Picture 7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10381" y="2424961"/>
            <a:ext cx="651492" cy="391370"/>
          </a:xfrm>
          <a:prstGeom prst="rect">
            <a:avLst/>
          </a:prstGeom>
        </p:spPr>
      </p:pic>
      <p:pic>
        <p:nvPicPr>
          <p:cNvPr id="81" name="Picture 8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10381" y="3210037"/>
            <a:ext cx="651492" cy="391370"/>
          </a:xfrm>
          <a:prstGeom prst="rect">
            <a:avLst/>
          </a:prstGeom>
        </p:spPr>
      </p:pic>
      <p:sp>
        <p:nvSpPr>
          <p:cNvPr id="82" name="Text Placeholder 13"/>
          <p:cNvSpPr>
            <a:spLocks noGrp="1"/>
          </p:cNvSpPr>
          <p:nvPr>
            <p:ph type="body" sz="quarter" idx="81"/>
          </p:nvPr>
        </p:nvSpPr>
        <p:spPr>
          <a:xfrm>
            <a:off x="6987645" y="3920583"/>
            <a:ext cx="4118000" cy="539496"/>
          </a:xfrm>
          <a:prstGeom prst="rect">
            <a:avLst/>
          </a:prstGeom>
        </p:spPr>
        <p:txBody>
          <a:bodyPr anchor="ctr">
            <a:normAutofit/>
          </a:bodyPr>
          <a:lstStyle>
            <a:lvl1pPr marL="0" indent="0">
              <a:buFontTx/>
              <a:buNone/>
              <a:defRPr sz="16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83" name="Picture 8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10381" y="3995113"/>
            <a:ext cx="651492" cy="391370"/>
          </a:xfrm>
          <a:prstGeom prst="rect">
            <a:avLst/>
          </a:prstGeom>
        </p:spPr>
      </p:pic>
      <p:sp>
        <p:nvSpPr>
          <p:cNvPr id="84" name="Text Placeholder 13"/>
          <p:cNvSpPr>
            <a:spLocks noGrp="1"/>
          </p:cNvSpPr>
          <p:nvPr>
            <p:ph type="body" sz="quarter" idx="82"/>
          </p:nvPr>
        </p:nvSpPr>
        <p:spPr>
          <a:xfrm>
            <a:off x="6987645" y="4705891"/>
            <a:ext cx="4118000" cy="539496"/>
          </a:xfrm>
          <a:prstGeom prst="rect">
            <a:avLst/>
          </a:prstGeom>
        </p:spPr>
        <p:txBody>
          <a:bodyPr anchor="ctr">
            <a:normAutofit/>
          </a:bodyPr>
          <a:lstStyle>
            <a:lvl1pPr marL="0" indent="0">
              <a:buFontTx/>
              <a:buNone/>
              <a:defRPr sz="16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85" name="Picture 8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10381" y="4780188"/>
            <a:ext cx="651492" cy="391370"/>
          </a:xfrm>
          <a:prstGeom prst="rect">
            <a:avLst/>
          </a:prstGeom>
        </p:spPr>
      </p:pic>
      <p:sp>
        <p:nvSpPr>
          <p:cNvPr id="86" name="Text Placeholder 13"/>
          <p:cNvSpPr>
            <a:spLocks noGrp="1"/>
          </p:cNvSpPr>
          <p:nvPr>
            <p:ph type="body" sz="quarter" idx="83"/>
          </p:nvPr>
        </p:nvSpPr>
        <p:spPr>
          <a:xfrm>
            <a:off x="6987645" y="5491200"/>
            <a:ext cx="4118000" cy="539496"/>
          </a:xfrm>
          <a:prstGeom prst="rect">
            <a:avLst/>
          </a:prstGeom>
        </p:spPr>
        <p:txBody>
          <a:bodyPr anchor="ctr">
            <a:normAutofit/>
          </a:bodyPr>
          <a:lstStyle>
            <a:lvl1pPr marL="0" indent="0">
              <a:buFontTx/>
              <a:buNone/>
              <a:defRPr sz="16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87" name="Picture 8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10381" y="5565263"/>
            <a:ext cx="651492" cy="391370"/>
          </a:xfrm>
          <a:prstGeom prst="rect">
            <a:avLst/>
          </a:prstGeom>
        </p:spPr>
      </p:pic>
      <p:sp>
        <p:nvSpPr>
          <p:cNvPr id="31" name="Text Placeholder 13"/>
          <p:cNvSpPr>
            <a:spLocks noGrp="1"/>
          </p:cNvSpPr>
          <p:nvPr>
            <p:ph type="body" sz="quarter" idx="84"/>
          </p:nvPr>
        </p:nvSpPr>
        <p:spPr>
          <a:xfrm>
            <a:off x="593556" y="1548640"/>
            <a:ext cx="6394089" cy="537633"/>
          </a:xfrm>
          <a:prstGeom prst="rect">
            <a:avLst/>
          </a:prstGeom>
        </p:spPr>
        <p:txBody>
          <a:bodyPr anchor="ctr">
            <a:normAutofit/>
          </a:bodyPr>
          <a:lstStyle>
            <a:lvl1pPr marL="0" indent="0">
              <a:buFontTx/>
              <a:buNone/>
              <a:defRPr sz="2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pic>
        <p:nvPicPr>
          <p:cNvPr id="35" name="Picture 34">
            <a:extLst>
              <a:ext uri="{FF2B5EF4-FFF2-40B4-BE49-F238E27FC236}">
                <a16:creationId xmlns:a16="http://schemas.microsoft.com/office/drawing/2014/main" id="{345DEBF4-F34C-4215-ADDC-7BF17EC6BEA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35922" y="6238433"/>
            <a:ext cx="2246478" cy="597563"/>
          </a:xfrm>
          <a:prstGeom prst="rect">
            <a:avLst/>
          </a:prstGeom>
        </p:spPr>
      </p:pic>
    </p:spTree>
    <p:extLst>
      <p:ext uri="{BB962C8B-B14F-4D97-AF65-F5344CB8AC3E}">
        <p14:creationId xmlns:p14="http://schemas.microsoft.com/office/powerpoint/2010/main" val="41401448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No cube background">
    <p:spTree>
      <p:nvGrpSpPr>
        <p:cNvPr id="1" name=""/>
        <p:cNvGrpSpPr/>
        <p:nvPr/>
      </p:nvGrpSpPr>
      <p:grpSpPr>
        <a:xfrm>
          <a:off x="0" y="0"/>
          <a:ext cx="0" cy="0"/>
          <a:chOff x="0" y="0"/>
          <a:chExt cx="0" cy="0"/>
        </a:xfrm>
      </p:grpSpPr>
      <p:sp>
        <p:nvSpPr>
          <p:cNvPr id="23" name="Ellipse 98"/>
          <p:cNvSpPr/>
          <p:nvPr userDrawn="1"/>
        </p:nvSpPr>
        <p:spPr bwMode="auto">
          <a:xfrm rot="10800000" flipV="1">
            <a:off x="593129" y="5410193"/>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1800" dirty="0">
              <a:solidFill>
                <a:srgbClr val="FFFFFF"/>
              </a:solidFill>
              <a:latin typeface="Calibri"/>
              <a:ea typeface="+mn-ea"/>
              <a:cs typeface="Calibri"/>
            </a:endParaRPr>
          </a:p>
        </p:txBody>
      </p:sp>
      <p:sp>
        <p:nvSpPr>
          <p:cNvPr id="24" name="Rectangle 23"/>
          <p:cNvSpPr/>
          <p:nvPr userDrawn="1"/>
        </p:nvSpPr>
        <p:spPr>
          <a:xfrm rot="16200000" flipH="1">
            <a:off x="1300516" y="2859203"/>
            <a:ext cx="2260992" cy="318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latin typeface="Calibri"/>
              <a:cs typeface="Calibri"/>
            </a:endParaRPr>
          </a:p>
        </p:txBody>
      </p:sp>
      <p:sp>
        <p:nvSpPr>
          <p:cNvPr id="25" name="Ellipse 98"/>
          <p:cNvSpPr/>
          <p:nvPr userDrawn="1"/>
        </p:nvSpPr>
        <p:spPr bwMode="auto">
          <a:xfrm rot="10800000" flipV="1">
            <a:off x="4555532" y="5396559"/>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1800" dirty="0">
              <a:solidFill>
                <a:srgbClr val="FFFFFF"/>
              </a:solidFill>
              <a:latin typeface="Calibri"/>
              <a:ea typeface="+mn-ea"/>
              <a:cs typeface="Calibri"/>
            </a:endParaRPr>
          </a:p>
        </p:txBody>
      </p:sp>
      <p:sp>
        <p:nvSpPr>
          <p:cNvPr id="26" name="Rectangle 25"/>
          <p:cNvSpPr/>
          <p:nvPr userDrawn="1"/>
        </p:nvSpPr>
        <p:spPr>
          <a:xfrm rot="16200000" flipH="1">
            <a:off x="5160945" y="2852564"/>
            <a:ext cx="2260992" cy="318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latin typeface="Calibri"/>
              <a:cs typeface="Calibri"/>
            </a:endParaRPr>
          </a:p>
        </p:txBody>
      </p:sp>
      <p:sp>
        <p:nvSpPr>
          <p:cNvPr id="27" name="Ellipse 98"/>
          <p:cNvSpPr/>
          <p:nvPr userDrawn="1"/>
        </p:nvSpPr>
        <p:spPr bwMode="auto">
          <a:xfrm rot="10800000" flipV="1">
            <a:off x="8314730" y="5396559"/>
            <a:ext cx="3432393"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1800" dirty="0">
              <a:solidFill>
                <a:srgbClr val="FFFFFF"/>
              </a:solidFill>
              <a:latin typeface="Calibri"/>
              <a:ea typeface="+mn-ea"/>
              <a:cs typeface="Calibri"/>
            </a:endParaRPr>
          </a:p>
        </p:txBody>
      </p:sp>
      <p:sp>
        <p:nvSpPr>
          <p:cNvPr id="28" name="Rectangle 27"/>
          <p:cNvSpPr/>
          <p:nvPr userDrawn="1"/>
        </p:nvSpPr>
        <p:spPr>
          <a:xfrm rot="16200000" flipH="1">
            <a:off x="8920144" y="2852564"/>
            <a:ext cx="2260992" cy="318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latin typeface="Calibri"/>
              <a:cs typeface="Calibri"/>
            </a:endParaRPr>
          </a:p>
        </p:txBody>
      </p:sp>
      <p:sp>
        <p:nvSpPr>
          <p:cNvPr id="29" name="Text Placeholder 33"/>
          <p:cNvSpPr>
            <a:spLocks noGrp="1"/>
          </p:cNvSpPr>
          <p:nvPr>
            <p:ph type="body" sz="quarter" idx="16"/>
          </p:nvPr>
        </p:nvSpPr>
        <p:spPr>
          <a:xfrm>
            <a:off x="977526" y="4259886"/>
            <a:ext cx="2906975" cy="1144703"/>
          </a:xfrm>
          <a:prstGeom prst="rect">
            <a:avLst/>
          </a:prstGeom>
        </p:spPr>
        <p:txBody>
          <a:bodyPr>
            <a:noAutofit/>
          </a:bodyPr>
          <a:lstStyle>
            <a:lvl1pPr marL="0" indent="0" algn="ctr">
              <a:spcBef>
                <a:spcPts val="0"/>
              </a:spcBef>
              <a:buFontTx/>
              <a:buNone/>
              <a:defRPr sz="16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30" name="Text Placeholder 33"/>
          <p:cNvSpPr>
            <a:spLocks noGrp="1"/>
          </p:cNvSpPr>
          <p:nvPr>
            <p:ph type="body" sz="quarter" idx="17"/>
          </p:nvPr>
        </p:nvSpPr>
        <p:spPr>
          <a:xfrm>
            <a:off x="4837955" y="4259886"/>
            <a:ext cx="2906975" cy="1144703"/>
          </a:xfrm>
          <a:prstGeom prst="rect">
            <a:avLst/>
          </a:prstGeom>
        </p:spPr>
        <p:txBody>
          <a:bodyPr>
            <a:noAutofit/>
          </a:bodyPr>
          <a:lstStyle>
            <a:lvl1pPr marL="0" indent="0" algn="ctr">
              <a:spcBef>
                <a:spcPts val="0"/>
              </a:spcBef>
              <a:buFontTx/>
              <a:buNone/>
              <a:defRPr sz="16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31" name="Text Placeholder 33"/>
          <p:cNvSpPr>
            <a:spLocks noGrp="1"/>
          </p:cNvSpPr>
          <p:nvPr>
            <p:ph type="body" sz="quarter" idx="18"/>
          </p:nvPr>
        </p:nvSpPr>
        <p:spPr>
          <a:xfrm>
            <a:off x="8597154" y="4259886"/>
            <a:ext cx="2906975" cy="1144703"/>
          </a:xfrm>
          <a:prstGeom prst="rect">
            <a:avLst/>
          </a:prstGeom>
        </p:spPr>
        <p:txBody>
          <a:bodyPr>
            <a:noAutofit/>
          </a:bodyPr>
          <a:lstStyle>
            <a:lvl1pPr marL="0" indent="0" algn="ctr">
              <a:spcBef>
                <a:spcPts val="0"/>
              </a:spcBef>
              <a:buFontTx/>
              <a:buNone/>
              <a:defRPr sz="16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32" name="Text Placeholder 37"/>
          <p:cNvSpPr>
            <a:spLocks noGrp="1"/>
          </p:cNvSpPr>
          <p:nvPr>
            <p:ph type="body" sz="quarter" idx="19"/>
          </p:nvPr>
        </p:nvSpPr>
        <p:spPr>
          <a:xfrm>
            <a:off x="938099" y="3835292"/>
            <a:ext cx="2946399" cy="345017"/>
          </a:xfrm>
          <a:prstGeom prst="rect">
            <a:avLst/>
          </a:prstGeom>
          <a:ln>
            <a:noFill/>
          </a:ln>
        </p:spPr>
        <p:txBody>
          <a:bodyPr>
            <a:noAutofit/>
          </a:bodyPr>
          <a:lstStyle>
            <a:lvl1pPr marL="0" indent="0" algn="ctr">
              <a:spcBef>
                <a:spcPts val="0"/>
              </a:spcBef>
              <a:buNone/>
              <a:defRPr sz="18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33" name="Text Placeholder 37"/>
          <p:cNvSpPr>
            <a:spLocks noGrp="1"/>
          </p:cNvSpPr>
          <p:nvPr>
            <p:ph type="body" sz="quarter" idx="20"/>
          </p:nvPr>
        </p:nvSpPr>
        <p:spPr>
          <a:xfrm>
            <a:off x="4818243" y="3811997"/>
            <a:ext cx="2946399" cy="345017"/>
          </a:xfrm>
          <a:prstGeom prst="rect">
            <a:avLst/>
          </a:prstGeom>
          <a:ln>
            <a:noFill/>
          </a:ln>
        </p:spPr>
        <p:txBody>
          <a:bodyPr>
            <a:noAutofit/>
          </a:bodyPr>
          <a:lstStyle>
            <a:lvl1pPr marL="0" indent="0" algn="ctr">
              <a:spcBef>
                <a:spcPts val="0"/>
              </a:spcBef>
              <a:buNone/>
              <a:defRPr sz="18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34" name="Text Placeholder 37"/>
          <p:cNvSpPr>
            <a:spLocks noGrp="1"/>
          </p:cNvSpPr>
          <p:nvPr>
            <p:ph type="body" sz="quarter" idx="21"/>
          </p:nvPr>
        </p:nvSpPr>
        <p:spPr>
          <a:xfrm>
            <a:off x="8597155" y="3811997"/>
            <a:ext cx="2946399" cy="345017"/>
          </a:xfrm>
          <a:prstGeom prst="rect">
            <a:avLst/>
          </a:prstGeom>
          <a:ln>
            <a:noFill/>
          </a:ln>
        </p:spPr>
        <p:txBody>
          <a:bodyPr>
            <a:noAutofit/>
          </a:bodyPr>
          <a:lstStyle>
            <a:lvl1pPr marL="0" indent="0" algn="ctr">
              <a:spcBef>
                <a:spcPts val="0"/>
              </a:spcBef>
              <a:buNone/>
              <a:defRPr sz="18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35" name="Picture Placeholder 28"/>
          <p:cNvSpPr>
            <a:spLocks noGrp="1"/>
          </p:cNvSpPr>
          <p:nvPr>
            <p:ph type="pic" sz="quarter" idx="13"/>
          </p:nvPr>
        </p:nvSpPr>
        <p:spPr>
          <a:xfrm>
            <a:off x="836500" y="1799348"/>
            <a:ext cx="3189817" cy="1859149"/>
          </a:xfrm>
          <a:prstGeom prst="rect">
            <a:avLst/>
          </a:prstGeom>
          <a:ln w="12700">
            <a:solidFill>
              <a:srgbClr val="E23A29"/>
            </a:solidFill>
          </a:ln>
        </p:spPr>
        <p:txBody>
          <a:bodyPr>
            <a:normAutofit/>
          </a:bodyPr>
          <a:lstStyle>
            <a:lvl1pPr marL="0" indent="0">
              <a:buFontTx/>
              <a:buNone/>
              <a:defRPr sz="1200">
                <a:solidFill>
                  <a:schemeClr val="tx1">
                    <a:lumMod val="65000"/>
                    <a:lumOff val="35000"/>
                  </a:schemeClr>
                </a:solidFill>
                <a:latin typeface="Calibri"/>
                <a:cs typeface="Calibri"/>
              </a:defRPr>
            </a:lvl1pPr>
          </a:lstStyle>
          <a:p>
            <a:endParaRPr lang="en-JM" dirty="0"/>
          </a:p>
        </p:txBody>
      </p:sp>
      <p:sp>
        <p:nvSpPr>
          <p:cNvPr id="36" name="Picture Placeholder 28"/>
          <p:cNvSpPr>
            <a:spLocks noGrp="1"/>
          </p:cNvSpPr>
          <p:nvPr>
            <p:ph type="pic" sz="quarter" idx="14"/>
          </p:nvPr>
        </p:nvSpPr>
        <p:spPr>
          <a:xfrm>
            <a:off x="4696930" y="1792709"/>
            <a:ext cx="3189817" cy="1859149"/>
          </a:xfrm>
          <a:prstGeom prst="rect">
            <a:avLst/>
          </a:prstGeom>
          <a:ln w="12700">
            <a:solidFill>
              <a:srgbClr val="E23A29"/>
            </a:solidFill>
          </a:ln>
        </p:spPr>
        <p:txBody>
          <a:bodyPr>
            <a:normAutofit/>
          </a:bodyPr>
          <a:lstStyle>
            <a:lvl1pPr marL="0" indent="0">
              <a:buFontTx/>
              <a:buNone/>
              <a:defRPr sz="1200">
                <a:solidFill>
                  <a:schemeClr val="tx1">
                    <a:lumMod val="65000"/>
                    <a:lumOff val="35000"/>
                  </a:schemeClr>
                </a:solidFill>
                <a:latin typeface="Calibri"/>
                <a:cs typeface="Calibri"/>
              </a:defRPr>
            </a:lvl1pPr>
          </a:lstStyle>
          <a:p>
            <a:endParaRPr lang="en-JM" dirty="0"/>
          </a:p>
        </p:txBody>
      </p:sp>
      <p:sp>
        <p:nvSpPr>
          <p:cNvPr id="37" name="Picture Placeholder 28"/>
          <p:cNvSpPr>
            <a:spLocks noGrp="1"/>
          </p:cNvSpPr>
          <p:nvPr>
            <p:ph type="pic" sz="quarter" idx="15"/>
          </p:nvPr>
        </p:nvSpPr>
        <p:spPr>
          <a:xfrm>
            <a:off x="8455300" y="1792709"/>
            <a:ext cx="3189817" cy="1859149"/>
          </a:xfrm>
          <a:prstGeom prst="rect">
            <a:avLst/>
          </a:prstGeom>
          <a:ln w="12700">
            <a:solidFill>
              <a:srgbClr val="E23A29"/>
            </a:solidFill>
          </a:ln>
        </p:spPr>
        <p:txBody>
          <a:bodyPr>
            <a:normAutofit/>
          </a:bodyPr>
          <a:lstStyle>
            <a:lvl1pPr marL="0" indent="0">
              <a:buFontTx/>
              <a:buNone/>
              <a:defRPr sz="1200">
                <a:solidFill>
                  <a:schemeClr val="tx1">
                    <a:lumMod val="65000"/>
                    <a:lumOff val="35000"/>
                  </a:schemeClr>
                </a:solidFill>
                <a:latin typeface="Calibri"/>
                <a:cs typeface="Calibri"/>
              </a:defRPr>
            </a:lvl1pPr>
          </a:lstStyle>
          <a:p>
            <a:endParaRPr lang="en-JM" dirty="0"/>
          </a:p>
        </p:txBody>
      </p:sp>
      <p:sp>
        <p:nvSpPr>
          <p:cNvPr id="44" name="TextBox 43"/>
          <p:cNvSpPr txBox="1"/>
          <p:nvPr userDrawn="1"/>
        </p:nvSpPr>
        <p:spPr>
          <a:xfrm>
            <a:off x="593557" y="6406338"/>
            <a:ext cx="4662905"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45" name="Straight Connector 44"/>
          <p:cNvCxnSpPr/>
          <p:nvPr userDrawn="1"/>
        </p:nvCxnSpPr>
        <p:spPr>
          <a:xfrm>
            <a:off x="593556" y="6201177"/>
            <a:ext cx="11004888"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47" name="Title Placeholder 1"/>
          <p:cNvSpPr>
            <a:spLocks noGrp="1"/>
          </p:cNvSpPr>
          <p:nvPr>
            <p:ph type="title"/>
          </p:nvPr>
        </p:nvSpPr>
        <p:spPr>
          <a:xfrm>
            <a:off x="593556" y="274638"/>
            <a:ext cx="11004888"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22" name="Rectangle 21"/>
          <p:cNvSpPr/>
          <p:nvPr userDrawn="1"/>
        </p:nvSpPr>
        <p:spPr>
          <a:xfrm>
            <a:off x="296565" y="274638"/>
            <a:ext cx="296992"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Picture 37">
            <a:extLst>
              <a:ext uri="{FF2B5EF4-FFF2-40B4-BE49-F238E27FC236}">
                <a16:creationId xmlns:a16="http://schemas.microsoft.com/office/drawing/2014/main" id="{848795D7-9A23-464E-900B-58B40FFD51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5922" y="6238433"/>
            <a:ext cx="2246478" cy="597563"/>
          </a:xfrm>
          <a:prstGeom prst="rect">
            <a:avLst/>
          </a:prstGeom>
        </p:spPr>
      </p:pic>
    </p:spTree>
    <p:extLst>
      <p:ext uri="{BB962C8B-B14F-4D97-AF65-F5344CB8AC3E}">
        <p14:creationId xmlns:p14="http://schemas.microsoft.com/office/powerpoint/2010/main" val="307225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p:spPr>
        <p:txBody>
          <a:bodyPr anchor="ctr">
            <a:normAutofit/>
          </a:bodyPr>
          <a:lstStyle>
            <a:lvl1pPr marL="0" indent="0" algn="ctr">
              <a:buFontTx/>
              <a:buNone/>
              <a:defRPr sz="1800" baseline="0">
                <a:solidFill>
                  <a:schemeClr val="tx1"/>
                </a:solidFill>
              </a:defRPr>
            </a:lvl1pPr>
          </a:lstStyle>
          <a:p>
            <a:r>
              <a:rPr lang="en-US" dirty="0"/>
              <a:t>Click to insert your picture</a:t>
            </a:r>
          </a:p>
        </p:txBody>
      </p:sp>
      <p:sp>
        <p:nvSpPr>
          <p:cNvPr id="9" name="Title 1"/>
          <p:cNvSpPr>
            <a:spLocks noGrp="1"/>
          </p:cNvSpPr>
          <p:nvPr>
            <p:ph type="ctrTitle"/>
          </p:nvPr>
        </p:nvSpPr>
        <p:spPr>
          <a:xfrm>
            <a:off x="280894" y="548221"/>
            <a:ext cx="5797178" cy="1470025"/>
          </a:xfrm>
        </p:spPr>
        <p:txBody>
          <a:bodyPr>
            <a:noAutofit/>
          </a:bodyPr>
          <a:lstStyle>
            <a:lvl1pPr algn="l">
              <a:defRPr sz="5500">
                <a:solidFill>
                  <a:srgbClr val="E23A29"/>
                </a:solidFill>
              </a:defRPr>
            </a:lvl1pPr>
          </a:lstStyle>
          <a:p>
            <a:r>
              <a:rPr lang="en-US"/>
              <a:t>Click to edit Master title style</a:t>
            </a:r>
            <a:endParaRPr lang="en-CA"/>
          </a:p>
        </p:txBody>
      </p:sp>
    </p:spTree>
    <p:extLst>
      <p:ext uri="{BB962C8B-B14F-4D97-AF65-F5344CB8AC3E}">
        <p14:creationId xmlns:p14="http://schemas.microsoft.com/office/powerpoint/2010/main" val="29606950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No cube background">
    <p:spTree>
      <p:nvGrpSpPr>
        <p:cNvPr id="1" name=""/>
        <p:cNvGrpSpPr/>
        <p:nvPr/>
      </p:nvGrpSpPr>
      <p:grpSpPr>
        <a:xfrm>
          <a:off x="0" y="0"/>
          <a:ext cx="0" cy="0"/>
          <a:chOff x="0" y="0"/>
          <a:chExt cx="0" cy="0"/>
        </a:xfrm>
      </p:grpSpPr>
      <p:sp>
        <p:nvSpPr>
          <p:cNvPr id="44" name="TextBox 43"/>
          <p:cNvSpPr txBox="1"/>
          <p:nvPr userDrawn="1"/>
        </p:nvSpPr>
        <p:spPr>
          <a:xfrm>
            <a:off x="593557" y="6406338"/>
            <a:ext cx="4662905"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45" name="Straight Connector 44"/>
          <p:cNvCxnSpPr/>
          <p:nvPr userDrawn="1"/>
        </p:nvCxnSpPr>
        <p:spPr>
          <a:xfrm>
            <a:off x="593556" y="6201177"/>
            <a:ext cx="11004888"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47" name="Title Placeholder 1"/>
          <p:cNvSpPr>
            <a:spLocks noGrp="1"/>
          </p:cNvSpPr>
          <p:nvPr>
            <p:ph type="title"/>
          </p:nvPr>
        </p:nvSpPr>
        <p:spPr>
          <a:xfrm>
            <a:off x="593556" y="274638"/>
            <a:ext cx="11004888"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42" name="Ellipse 98"/>
          <p:cNvSpPr/>
          <p:nvPr userDrawn="1"/>
        </p:nvSpPr>
        <p:spPr bwMode="auto">
          <a:xfrm rot="10800000" flipV="1">
            <a:off x="995918" y="5371158"/>
            <a:ext cx="4576524"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1800" dirty="0">
              <a:solidFill>
                <a:srgbClr val="FFFFFF"/>
              </a:solidFill>
              <a:latin typeface="Calibri"/>
              <a:ea typeface="+mn-ea"/>
              <a:cs typeface="Calibri"/>
            </a:endParaRPr>
          </a:p>
        </p:txBody>
      </p:sp>
      <p:sp>
        <p:nvSpPr>
          <p:cNvPr id="48" name="Rectangle 47"/>
          <p:cNvSpPr/>
          <p:nvPr userDrawn="1"/>
        </p:nvSpPr>
        <p:spPr>
          <a:xfrm rot="16200000" flipH="1">
            <a:off x="2153683" y="1815645"/>
            <a:ext cx="2260992" cy="5212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latin typeface="Calibri"/>
              <a:cs typeface="Calibri"/>
            </a:endParaRPr>
          </a:p>
        </p:txBody>
      </p:sp>
      <p:sp>
        <p:nvSpPr>
          <p:cNvPr id="49" name="Text Placeholder 33"/>
          <p:cNvSpPr>
            <a:spLocks noGrp="1"/>
          </p:cNvSpPr>
          <p:nvPr>
            <p:ph type="body" sz="quarter" idx="21"/>
          </p:nvPr>
        </p:nvSpPr>
        <p:spPr>
          <a:xfrm>
            <a:off x="775168" y="4234486"/>
            <a:ext cx="5018025"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50" name="Text Placeholder 37"/>
          <p:cNvSpPr>
            <a:spLocks noGrp="1"/>
          </p:cNvSpPr>
          <p:nvPr>
            <p:ph type="body" sz="quarter" idx="22"/>
          </p:nvPr>
        </p:nvSpPr>
        <p:spPr>
          <a:xfrm>
            <a:off x="775168" y="3786597"/>
            <a:ext cx="5018025"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51" name="Picture Placeholder 28"/>
          <p:cNvSpPr>
            <a:spLocks noGrp="1"/>
          </p:cNvSpPr>
          <p:nvPr>
            <p:ph type="pic" sz="quarter" idx="23"/>
          </p:nvPr>
        </p:nvSpPr>
        <p:spPr>
          <a:xfrm>
            <a:off x="680350" y="1767309"/>
            <a:ext cx="5207660"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62" name="Ellipse 98"/>
          <p:cNvSpPr/>
          <p:nvPr userDrawn="1"/>
        </p:nvSpPr>
        <p:spPr bwMode="auto">
          <a:xfrm rot="10800000" flipV="1">
            <a:off x="6706353" y="5371158"/>
            <a:ext cx="4576524" cy="294116"/>
          </a:xfrm>
          <a:prstGeom prst="ellipse">
            <a:avLst/>
          </a:prstGeom>
          <a:gradFill flip="none" rotWithShape="1">
            <a:gsLst>
              <a:gs pos="100000">
                <a:srgbClr val="FFFFFF">
                  <a:alpha val="0"/>
                </a:srgbClr>
              </a:gs>
              <a:gs pos="0">
                <a:schemeClr val="tx1">
                  <a:lumMod val="40000"/>
                  <a:lumOff val="60000"/>
                </a:schemeClr>
              </a:gs>
            </a:gsLst>
            <a:path path="shape">
              <a:fillToRect l="50000" t="50000" r="50000" b="50000"/>
            </a:path>
            <a:tileRect/>
          </a:gradFill>
          <a:ln w="9525" cap="flat" cmpd="sng" algn="ctr">
            <a:noFill/>
            <a:prstDash val="solid"/>
          </a:ln>
          <a:effectLst/>
        </p:spPr>
        <p:txBody>
          <a:bodyPr anchor="ctr"/>
          <a:lstStyle/>
          <a:p>
            <a:pPr algn="ctr" fontAlgn="auto">
              <a:spcBef>
                <a:spcPts val="0"/>
              </a:spcBef>
              <a:spcAft>
                <a:spcPts val="0"/>
              </a:spcAft>
              <a:defRPr/>
            </a:pPr>
            <a:endParaRPr lang="en-US" sz="1800" dirty="0">
              <a:solidFill>
                <a:srgbClr val="FFFFFF"/>
              </a:solidFill>
              <a:latin typeface="Calibri"/>
              <a:ea typeface="+mn-ea"/>
              <a:cs typeface="Calibri"/>
            </a:endParaRPr>
          </a:p>
        </p:txBody>
      </p:sp>
      <p:sp>
        <p:nvSpPr>
          <p:cNvPr id="63" name="Rectangle 62"/>
          <p:cNvSpPr/>
          <p:nvPr userDrawn="1"/>
        </p:nvSpPr>
        <p:spPr>
          <a:xfrm rot="16200000" flipH="1">
            <a:off x="7864117" y="1815645"/>
            <a:ext cx="2260992" cy="5212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800" dirty="0">
              <a:latin typeface="Calibri"/>
              <a:cs typeface="Calibri"/>
            </a:endParaRPr>
          </a:p>
        </p:txBody>
      </p:sp>
      <p:sp>
        <p:nvSpPr>
          <p:cNvPr id="64" name="Text Placeholder 33"/>
          <p:cNvSpPr>
            <a:spLocks noGrp="1"/>
          </p:cNvSpPr>
          <p:nvPr>
            <p:ph type="body" sz="quarter" idx="24"/>
          </p:nvPr>
        </p:nvSpPr>
        <p:spPr>
          <a:xfrm>
            <a:off x="6485602" y="4234486"/>
            <a:ext cx="5018025" cy="1144703"/>
          </a:xfrm>
        </p:spPr>
        <p:txBody>
          <a:bodyPr>
            <a:noAutofit/>
          </a:bodyPr>
          <a:lstStyle>
            <a:lvl1pPr marL="0" indent="0" algn="ctr">
              <a:spcBef>
                <a:spcPts val="0"/>
              </a:spcBef>
              <a:buFontTx/>
              <a:buNone/>
              <a:defRPr sz="1800">
                <a:solidFill>
                  <a:schemeClr val="tx1"/>
                </a:solidFill>
                <a:latin typeface="Century Gothic" panose="020B0502020202020204" pitchFamily="34" charset="0"/>
                <a:cs typeface="Century Gothic" panose="020B0502020202020204" pitchFamily="34" charset="0"/>
              </a:defRPr>
            </a:lvl1pPr>
            <a:lvl2pPr marL="457200" indent="0">
              <a:buFontTx/>
              <a:buNone/>
              <a:defRPr sz="1400">
                <a:solidFill>
                  <a:schemeClr val="tx1">
                    <a:lumMod val="65000"/>
                    <a:lumOff val="35000"/>
                  </a:schemeClr>
                </a:solidFill>
                <a:latin typeface="PT Sans" pitchFamily="34" charset="0"/>
              </a:defRPr>
            </a:lvl2pPr>
            <a:lvl3pPr marL="914400" indent="0">
              <a:buFontTx/>
              <a:buNone/>
              <a:defRPr sz="1400">
                <a:solidFill>
                  <a:schemeClr val="tx1">
                    <a:lumMod val="65000"/>
                    <a:lumOff val="35000"/>
                  </a:schemeClr>
                </a:solidFill>
                <a:latin typeface="PT Sans" pitchFamily="34" charset="0"/>
              </a:defRPr>
            </a:lvl3pPr>
            <a:lvl4pPr marL="1371600" indent="0">
              <a:buFontTx/>
              <a:buNone/>
              <a:defRPr sz="1400">
                <a:solidFill>
                  <a:schemeClr val="tx1">
                    <a:lumMod val="65000"/>
                    <a:lumOff val="35000"/>
                  </a:schemeClr>
                </a:solidFill>
                <a:latin typeface="PT Sans" pitchFamily="34" charset="0"/>
              </a:defRPr>
            </a:lvl4pPr>
            <a:lvl5pPr marL="1828800" indent="0">
              <a:buFontTx/>
              <a:buNone/>
              <a:defRPr sz="1400">
                <a:solidFill>
                  <a:schemeClr val="tx1">
                    <a:lumMod val="65000"/>
                    <a:lumOff val="35000"/>
                  </a:schemeClr>
                </a:solidFill>
                <a:latin typeface="PT Sans" pitchFamily="34" charset="0"/>
              </a:defRPr>
            </a:lvl5pPr>
          </a:lstStyle>
          <a:p>
            <a:pPr lvl="0"/>
            <a:endParaRPr lang="en-JM"/>
          </a:p>
        </p:txBody>
      </p:sp>
      <p:sp>
        <p:nvSpPr>
          <p:cNvPr id="65" name="Text Placeholder 37"/>
          <p:cNvSpPr>
            <a:spLocks noGrp="1"/>
          </p:cNvSpPr>
          <p:nvPr>
            <p:ph type="body" sz="quarter" idx="25"/>
          </p:nvPr>
        </p:nvSpPr>
        <p:spPr>
          <a:xfrm>
            <a:off x="6485602" y="3786597"/>
            <a:ext cx="5018025" cy="345017"/>
          </a:xfrm>
        </p:spPr>
        <p:txBody>
          <a:bodyPr>
            <a:noAutofit/>
          </a:bodyPr>
          <a:lstStyle>
            <a:lvl1pPr marL="0" indent="0" algn="ctr">
              <a:spcBef>
                <a:spcPts val="0"/>
              </a:spcBef>
              <a:buNone/>
              <a:defRPr sz="24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a:defRPr>
                <a:latin typeface="Open Sans bold" pitchFamily="34" charset="0"/>
                <a:ea typeface="Open Sans bold" pitchFamily="34" charset="0"/>
                <a:cs typeface="Open Sans bold" pitchFamily="34" charset="0"/>
              </a:defRPr>
            </a:lvl2pPr>
            <a:lvl3pPr>
              <a:defRPr>
                <a:latin typeface="Open Sans bold" pitchFamily="34" charset="0"/>
                <a:ea typeface="Open Sans bold" pitchFamily="34" charset="0"/>
                <a:cs typeface="Open Sans bold" pitchFamily="34" charset="0"/>
              </a:defRPr>
            </a:lvl3pPr>
            <a:lvl4pPr>
              <a:defRPr>
                <a:latin typeface="Open Sans bold" pitchFamily="34" charset="0"/>
                <a:ea typeface="Open Sans bold" pitchFamily="34" charset="0"/>
                <a:cs typeface="Open Sans bold" pitchFamily="34" charset="0"/>
              </a:defRPr>
            </a:lvl4pPr>
            <a:lvl5pPr>
              <a:defRPr>
                <a:latin typeface="Open Sans bold" pitchFamily="34" charset="0"/>
                <a:ea typeface="Open Sans bold" pitchFamily="34" charset="0"/>
                <a:cs typeface="Open Sans bold" pitchFamily="34" charset="0"/>
              </a:defRPr>
            </a:lvl5pPr>
          </a:lstStyle>
          <a:p>
            <a:pPr lvl="0"/>
            <a:endParaRPr lang="en-JM"/>
          </a:p>
        </p:txBody>
      </p:sp>
      <p:sp>
        <p:nvSpPr>
          <p:cNvPr id="66" name="Picture Placeholder 28"/>
          <p:cNvSpPr>
            <a:spLocks noGrp="1"/>
          </p:cNvSpPr>
          <p:nvPr>
            <p:ph type="pic" sz="quarter" idx="26"/>
          </p:nvPr>
        </p:nvSpPr>
        <p:spPr>
          <a:xfrm>
            <a:off x="6390785" y="1767309"/>
            <a:ext cx="5207660" cy="1859149"/>
          </a:xfrm>
          <a:ln w="25400">
            <a:solidFill>
              <a:srgbClr val="E23A29"/>
            </a:solidFill>
          </a:ln>
        </p:spPr>
        <p:txBody>
          <a:bodyPr>
            <a:normAutofit/>
          </a:bodyPr>
          <a:lstStyle>
            <a:lvl1pPr marL="0" indent="0">
              <a:buFontTx/>
              <a:buNone/>
              <a:defRPr sz="1200">
                <a:solidFill>
                  <a:schemeClr val="tx1">
                    <a:lumMod val="65000"/>
                    <a:lumOff val="35000"/>
                  </a:schemeClr>
                </a:solidFill>
                <a:latin typeface="Century Gothic" panose="020B0502020202020204" pitchFamily="34" charset="0"/>
                <a:cs typeface="Century Gothic" panose="020B0502020202020204" pitchFamily="34" charset="0"/>
              </a:defRPr>
            </a:lvl1pPr>
          </a:lstStyle>
          <a:p>
            <a:endParaRPr lang="en-JM" dirty="0"/>
          </a:p>
        </p:txBody>
      </p:sp>
      <p:sp>
        <p:nvSpPr>
          <p:cNvPr id="17" name="Rectangle 16"/>
          <p:cNvSpPr/>
          <p:nvPr userDrawn="1"/>
        </p:nvSpPr>
        <p:spPr>
          <a:xfrm>
            <a:off x="296565" y="274638"/>
            <a:ext cx="296992"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17">
            <a:extLst>
              <a:ext uri="{FF2B5EF4-FFF2-40B4-BE49-F238E27FC236}">
                <a16:creationId xmlns:a16="http://schemas.microsoft.com/office/drawing/2014/main" id="{9DFECC40-FDAC-4C30-9ED6-741D26DE85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5922" y="6238433"/>
            <a:ext cx="2246478" cy="597563"/>
          </a:xfrm>
          <a:prstGeom prst="rect">
            <a:avLst/>
          </a:prstGeom>
        </p:spPr>
      </p:pic>
    </p:spTree>
    <p:extLst>
      <p:ext uri="{BB962C8B-B14F-4D97-AF65-F5344CB8AC3E}">
        <p14:creationId xmlns:p14="http://schemas.microsoft.com/office/powerpoint/2010/main" val="25231402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No cube background">
    <p:spTree>
      <p:nvGrpSpPr>
        <p:cNvPr id="1" name=""/>
        <p:cNvGrpSpPr/>
        <p:nvPr/>
      </p:nvGrpSpPr>
      <p:grpSpPr>
        <a:xfrm>
          <a:off x="0" y="0"/>
          <a:ext cx="0" cy="0"/>
          <a:chOff x="0" y="0"/>
          <a:chExt cx="0" cy="0"/>
        </a:xfrm>
      </p:grpSpPr>
      <p:sp>
        <p:nvSpPr>
          <p:cNvPr id="37" name="Picture Placeholder 24"/>
          <p:cNvSpPr>
            <a:spLocks noGrp="1"/>
          </p:cNvSpPr>
          <p:nvPr>
            <p:ph type="pic" sz="quarter" idx="14"/>
          </p:nvPr>
        </p:nvSpPr>
        <p:spPr>
          <a:xfrm>
            <a:off x="8182926" y="1722286"/>
            <a:ext cx="3415519" cy="4069204"/>
          </a:xfrm>
        </p:spPr>
        <p:txBody>
          <a:bodyPr rtlCol="0">
            <a:normAutofit/>
          </a:bodyPr>
          <a:lstStyle>
            <a:lvl1pPr marL="0" indent="0">
              <a:buFontTx/>
              <a:buNone/>
              <a:defRPr sz="1200">
                <a:solidFill>
                  <a:srgbClr val="17375E"/>
                </a:solidFill>
              </a:defRPr>
            </a:lvl1pPr>
          </a:lstStyle>
          <a:p>
            <a:pPr lvl="0"/>
            <a:endParaRPr lang="en-JM" noProof="0" dirty="0"/>
          </a:p>
        </p:txBody>
      </p:sp>
      <p:sp>
        <p:nvSpPr>
          <p:cNvPr id="38" name="Text Placeholder 26"/>
          <p:cNvSpPr>
            <a:spLocks noGrp="1"/>
          </p:cNvSpPr>
          <p:nvPr>
            <p:ph type="body" sz="quarter" idx="15"/>
          </p:nvPr>
        </p:nvSpPr>
        <p:spPr>
          <a:xfrm>
            <a:off x="632308" y="2230420"/>
            <a:ext cx="3549459"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39" name="Text Placeholder 26"/>
          <p:cNvSpPr>
            <a:spLocks noGrp="1"/>
          </p:cNvSpPr>
          <p:nvPr>
            <p:ph type="body" sz="quarter" idx="17"/>
          </p:nvPr>
        </p:nvSpPr>
        <p:spPr>
          <a:xfrm>
            <a:off x="632308" y="4352378"/>
            <a:ext cx="3549459"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40" name="Text Placeholder 32"/>
          <p:cNvSpPr>
            <a:spLocks noGrp="1"/>
          </p:cNvSpPr>
          <p:nvPr>
            <p:ph type="body" sz="quarter" idx="19"/>
          </p:nvPr>
        </p:nvSpPr>
        <p:spPr>
          <a:xfrm>
            <a:off x="1367897" y="1709638"/>
            <a:ext cx="2813871"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41" name="Text Placeholder 32"/>
          <p:cNvSpPr>
            <a:spLocks noGrp="1"/>
          </p:cNvSpPr>
          <p:nvPr>
            <p:ph type="body" sz="quarter" idx="21"/>
          </p:nvPr>
        </p:nvSpPr>
        <p:spPr>
          <a:xfrm>
            <a:off x="1367895" y="3841068"/>
            <a:ext cx="2813872"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55" name="Text Placeholder 2"/>
          <p:cNvSpPr>
            <a:spLocks noGrp="1"/>
          </p:cNvSpPr>
          <p:nvPr>
            <p:ph type="body" sz="quarter" idx="57" hasCustomPrompt="1"/>
          </p:nvPr>
        </p:nvSpPr>
        <p:spPr>
          <a:xfrm>
            <a:off x="632307" y="1696991"/>
            <a:ext cx="719328"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01</a:t>
            </a:r>
          </a:p>
        </p:txBody>
      </p:sp>
      <p:sp>
        <p:nvSpPr>
          <p:cNvPr id="56" name="Text Placeholder 2"/>
          <p:cNvSpPr>
            <a:spLocks noGrp="1"/>
          </p:cNvSpPr>
          <p:nvPr>
            <p:ph type="body" sz="quarter" idx="60" hasCustomPrompt="1"/>
          </p:nvPr>
        </p:nvSpPr>
        <p:spPr>
          <a:xfrm>
            <a:off x="632307" y="3841068"/>
            <a:ext cx="719328"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03</a:t>
            </a:r>
          </a:p>
        </p:txBody>
      </p:sp>
      <p:sp>
        <p:nvSpPr>
          <p:cNvPr id="68" name="Text Placeholder 26"/>
          <p:cNvSpPr>
            <a:spLocks noGrp="1"/>
          </p:cNvSpPr>
          <p:nvPr>
            <p:ph type="body" sz="quarter" idx="61"/>
          </p:nvPr>
        </p:nvSpPr>
        <p:spPr>
          <a:xfrm>
            <a:off x="4407617" y="2243067"/>
            <a:ext cx="3549459"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69" name="Text Placeholder 26"/>
          <p:cNvSpPr>
            <a:spLocks noGrp="1"/>
          </p:cNvSpPr>
          <p:nvPr>
            <p:ph type="body" sz="quarter" idx="62"/>
          </p:nvPr>
        </p:nvSpPr>
        <p:spPr>
          <a:xfrm>
            <a:off x="4407617" y="4365025"/>
            <a:ext cx="3549459" cy="1426464"/>
          </a:xfrm>
        </p:spPr>
        <p:txBody>
          <a:bodyPr>
            <a:noAutofit/>
          </a:bodyPr>
          <a:lstStyle>
            <a:lvl1pPr marL="0" indent="0">
              <a:buFontTx/>
              <a:buNone/>
              <a:defRPr sz="14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70" name="Text Placeholder 32"/>
          <p:cNvSpPr>
            <a:spLocks noGrp="1"/>
          </p:cNvSpPr>
          <p:nvPr>
            <p:ph type="body" sz="quarter" idx="63"/>
          </p:nvPr>
        </p:nvSpPr>
        <p:spPr>
          <a:xfrm>
            <a:off x="5143206" y="1722285"/>
            <a:ext cx="2813871"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71" name="Text Placeholder 32"/>
          <p:cNvSpPr>
            <a:spLocks noGrp="1"/>
          </p:cNvSpPr>
          <p:nvPr>
            <p:ph type="body" sz="quarter" idx="64"/>
          </p:nvPr>
        </p:nvSpPr>
        <p:spPr>
          <a:xfrm>
            <a:off x="5143204" y="3853715"/>
            <a:ext cx="2813872" cy="410820"/>
          </a:xfrm>
        </p:spPr>
        <p:txBody>
          <a:bodyPr>
            <a:normAutofit/>
          </a:bodyPr>
          <a:lstStyle>
            <a:lvl1pPr marL="0" indent="0">
              <a:buFontTx/>
              <a:buNone/>
              <a:defRPr sz="1800" b="0">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72" name="Text Placeholder 2"/>
          <p:cNvSpPr>
            <a:spLocks noGrp="1"/>
          </p:cNvSpPr>
          <p:nvPr>
            <p:ph type="body" sz="quarter" idx="65" hasCustomPrompt="1"/>
          </p:nvPr>
        </p:nvSpPr>
        <p:spPr>
          <a:xfrm>
            <a:off x="4407616" y="1709638"/>
            <a:ext cx="719328"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02</a:t>
            </a:r>
          </a:p>
        </p:txBody>
      </p:sp>
      <p:sp>
        <p:nvSpPr>
          <p:cNvPr id="73" name="Text Placeholder 2"/>
          <p:cNvSpPr>
            <a:spLocks noGrp="1"/>
          </p:cNvSpPr>
          <p:nvPr>
            <p:ph type="body" sz="quarter" idx="66" hasCustomPrompt="1"/>
          </p:nvPr>
        </p:nvSpPr>
        <p:spPr>
          <a:xfrm>
            <a:off x="4407616" y="3853715"/>
            <a:ext cx="719328"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04</a:t>
            </a:r>
          </a:p>
        </p:txBody>
      </p:sp>
      <p:sp>
        <p:nvSpPr>
          <p:cNvPr id="75" name="TextBox 74"/>
          <p:cNvSpPr txBox="1"/>
          <p:nvPr userDrawn="1"/>
        </p:nvSpPr>
        <p:spPr>
          <a:xfrm>
            <a:off x="593557" y="6406338"/>
            <a:ext cx="4662905"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76" name="Straight Connector 75"/>
          <p:cNvCxnSpPr/>
          <p:nvPr userDrawn="1"/>
        </p:nvCxnSpPr>
        <p:spPr>
          <a:xfrm>
            <a:off x="593556" y="6201177"/>
            <a:ext cx="11004888"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77" name="Title Placeholder 1"/>
          <p:cNvSpPr>
            <a:spLocks noGrp="1"/>
          </p:cNvSpPr>
          <p:nvPr>
            <p:ph type="title"/>
          </p:nvPr>
        </p:nvSpPr>
        <p:spPr>
          <a:xfrm>
            <a:off x="593556" y="274638"/>
            <a:ext cx="11004888"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78" name="Rectangle 77"/>
          <p:cNvSpPr/>
          <p:nvPr userDrawn="1"/>
        </p:nvSpPr>
        <p:spPr>
          <a:xfrm>
            <a:off x="296565" y="274638"/>
            <a:ext cx="296992"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a:extLst>
              <a:ext uri="{FF2B5EF4-FFF2-40B4-BE49-F238E27FC236}">
                <a16:creationId xmlns:a16="http://schemas.microsoft.com/office/drawing/2014/main" id="{11F98895-F7E9-43D5-AB94-C57E4CC240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5922" y="6238433"/>
            <a:ext cx="2246478" cy="597563"/>
          </a:xfrm>
          <a:prstGeom prst="rect">
            <a:avLst/>
          </a:prstGeom>
        </p:spPr>
      </p:pic>
    </p:spTree>
    <p:extLst>
      <p:ext uri="{BB962C8B-B14F-4D97-AF65-F5344CB8AC3E}">
        <p14:creationId xmlns:p14="http://schemas.microsoft.com/office/powerpoint/2010/main" val="3960765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No cube background">
    <p:spTree>
      <p:nvGrpSpPr>
        <p:cNvPr id="1" name=""/>
        <p:cNvGrpSpPr/>
        <p:nvPr/>
      </p:nvGrpSpPr>
      <p:grpSpPr>
        <a:xfrm>
          <a:off x="0" y="0"/>
          <a:ext cx="0" cy="0"/>
          <a:chOff x="0" y="0"/>
          <a:chExt cx="0" cy="0"/>
        </a:xfrm>
      </p:grpSpPr>
      <p:sp>
        <p:nvSpPr>
          <p:cNvPr id="25" name="Picture Placeholder 24"/>
          <p:cNvSpPr>
            <a:spLocks noGrp="1"/>
          </p:cNvSpPr>
          <p:nvPr>
            <p:ph type="pic" sz="quarter" idx="14"/>
          </p:nvPr>
        </p:nvSpPr>
        <p:spPr>
          <a:xfrm>
            <a:off x="6153546" y="1701802"/>
            <a:ext cx="5421535" cy="4110567"/>
          </a:xfrm>
          <a:prstGeom prst="rect">
            <a:avLst/>
          </a:prstGeom>
        </p:spPr>
        <p:txBody>
          <a:bodyPr rtlCol="0">
            <a:normAutofit/>
          </a:bodyPr>
          <a:lstStyle>
            <a:lvl1pPr marL="0" indent="0">
              <a:buFontTx/>
              <a:buNone/>
              <a:defRPr sz="1200">
                <a:solidFill>
                  <a:srgbClr val="17375E"/>
                </a:solidFill>
              </a:defRPr>
            </a:lvl1pPr>
          </a:lstStyle>
          <a:p>
            <a:pPr lvl="0"/>
            <a:endParaRPr lang="en-JM" noProof="0" dirty="0"/>
          </a:p>
        </p:txBody>
      </p:sp>
      <p:sp>
        <p:nvSpPr>
          <p:cNvPr id="26" name="Text Placeholder 26"/>
          <p:cNvSpPr>
            <a:spLocks noGrp="1"/>
          </p:cNvSpPr>
          <p:nvPr>
            <p:ph type="body" sz="quarter" idx="15"/>
          </p:nvPr>
        </p:nvSpPr>
        <p:spPr>
          <a:xfrm>
            <a:off x="663404" y="2258825"/>
            <a:ext cx="5168985" cy="640080"/>
          </a:xfrm>
          <a:prstGeom prst="rect">
            <a:avLst/>
          </a:prstGeom>
        </p:spPr>
        <p:txBody>
          <a:bodyPr>
            <a:noAutofit/>
          </a:bodyPr>
          <a:lstStyle>
            <a:lvl1pPr marL="0" indent="0">
              <a:buFontTx/>
              <a:buNone/>
              <a:defRPr sz="16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28" name="Text Placeholder 32"/>
          <p:cNvSpPr>
            <a:spLocks noGrp="1"/>
          </p:cNvSpPr>
          <p:nvPr>
            <p:ph type="body" sz="quarter" idx="19"/>
          </p:nvPr>
        </p:nvSpPr>
        <p:spPr>
          <a:xfrm>
            <a:off x="1537409" y="1701801"/>
            <a:ext cx="4294979" cy="410820"/>
          </a:xfrm>
          <a:prstGeom prst="rect">
            <a:avLst/>
          </a:prstGeom>
        </p:spPr>
        <p:txBody>
          <a:bodyPr>
            <a:noAutofit/>
          </a:bodyPr>
          <a:lstStyle>
            <a:lvl1pPr marL="0" indent="0">
              <a:buFontTx/>
              <a:buNone/>
              <a:defRPr sz="20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60" name="TextBox 59"/>
          <p:cNvSpPr txBox="1"/>
          <p:nvPr userDrawn="1"/>
        </p:nvSpPr>
        <p:spPr>
          <a:xfrm>
            <a:off x="593557" y="6406338"/>
            <a:ext cx="4662905"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61" name="Straight Connector 60"/>
          <p:cNvCxnSpPr/>
          <p:nvPr userDrawn="1"/>
        </p:nvCxnSpPr>
        <p:spPr>
          <a:xfrm>
            <a:off x="593556" y="6201177"/>
            <a:ext cx="11004888"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63" name="Title Placeholder 1"/>
          <p:cNvSpPr>
            <a:spLocks noGrp="1"/>
          </p:cNvSpPr>
          <p:nvPr>
            <p:ph type="title"/>
          </p:nvPr>
        </p:nvSpPr>
        <p:spPr>
          <a:xfrm>
            <a:off x="593556" y="274638"/>
            <a:ext cx="11004888"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14" name="Rectangle 13"/>
          <p:cNvSpPr/>
          <p:nvPr userDrawn="1"/>
        </p:nvSpPr>
        <p:spPr>
          <a:xfrm>
            <a:off x="296565" y="274638"/>
            <a:ext cx="296992"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2"/>
          <p:cNvSpPr>
            <a:spLocks noGrp="1"/>
          </p:cNvSpPr>
          <p:nvPr>
            <p:ph type="body" sz="quarter" idx="57" hasCustomPrompt="1"/>
          </p:nvPr>
        </p:nvSpPr>
        <p:spPr>
          <a:xfrm>
            <a:off x="648476" y="1701801"/>
            <a:ext cx="719328"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01</a:t>
            </a:r>
          </a:p>
        </p:txBody>
      </p:sp>
      <p:sp>
        <p:nvSpPr>
          <p:cNvPr id="17" name="Text Placeholder 26"/>
          <p:cNvSpPr>
            <a:spLocks noGrp="1"/>
          </p:cNvSpPr>
          <p:nvPr>
            <p:ph type="body" sz="quarter" idx="58"/>
          </p:nvPr>
        </p:nvSpPr>
        <p:spPr>
          <a:xfrm>
            <a:off x="663404" y="3655837"/>
            <a:ext cx="5168985" cy="640080"/>
          </a:xfrm>
          <a:prstGeom prst="rect">
            <a:avLst/>
          </a:prstGeom>
        </p:spPr>
        <p:txBody>
          <a:bodyPr>
            <a:noAutofit/>
          </a:bodyPr>
          <a:lstStyle>
            <a:lvl1pPr marL="0" indent="0">
              <a:buFontTx/>
              <a:buNone/>
              <a:defRPr sz="16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18" name="Text Placeholder 32"/>
          <p:cNvSpPr>
            <a:spLocks noGrp="1"/>
          </p:cNvSpPr>
          <p:nvPr>
            <p:ph type="body" sz="quarter" idx="59"/>
          </p:nvPr>
        </p:nvSpPr>
        <p:spPr>
          <a:xfrm>
            <a:off x="1537409" y="3098813"/>
            <a:ext cx="4291584" cy="410820"/>
          </a:xfrm>
          <a:prstGeom prst="rect">
            <a:avLst/>
          </a:prstGeom>
        </p:spPr>
        <p:txBody>
          <a:bodyPr>
            <a:noAutofit/>
          </a:bodyPr>
          <a:lstStyle>
            <a:lvl1pPr marL="0" indent="0">
              <a:buFontTx/>
              <a:buNone/>
              <a:defRPr sz="20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19" name="Text Placeholder 2"/>
          <p:cNvSpPr>
            <a:spLocks noGrp="1"/>
          </p:cNvSpPr>
          <p:nvPr>
            <p:ph type="body" sz="quarter" idx="60" hasCustomPrompt="1"/>
          </p:nvPr>
        </p:nvSpPr>
        <p:spPr>
          <a:xfrm>
            <a:off x="648475" y="3098813"/>
            <a:ext cx="719328"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02</a:t>
            </a:r>
          </a:p>
        </p:txBody>
      </p:sp>
      <p:sp>
        <p:nvSpPr>
          <p:cNvPr id="20" name="Text Placeholder 26"/>
          <p:cNvSpPr>
            <a:spLocks noGrp="1"/>
          </p:cNvSpPr>
          <p:nvPr>
            <p:ph type="body" sz="quarter" idx="61"/>
          </p:nvPr>
        </p:nvSpPr>
        <p:spPr>
          <a:xfrm>
            <a:off x="663404" y="5060572"/>
            <a:ext cx="5168985" cy="640080"/>
          </a:xfrm>
          <a:prstGeom prst="rect">
            <a:avLst/>
          </a:prstGeom>
        </p:spPr>
        <p:txBody>
          <a:bodyPr>
            <a:noAutofit/>
          </a:bodyPr>
          <a:lstStyle>
            <a:lvl1pPr marL="0" indent="0">
              <a:buFontTx/>
              <a:buNone/>
              <a:defRPr sz="1600">
                <a:solidFill>
                  <a:schemeClr val="tx1"/>
                </a:solidFill>
                <a:latin typeface="Century Gothic" panose="020B0502020202020204" pitchFamily="34" charset="0"/>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endParaRPr lang="en-JM"/>
          </a:p>
        </p:txBody>
      </p:sp>
      <p:sp>
        <p:nvSpPr>
          <p:cNvPr id="21" name="Text Placeholder 32"/>
          <p:cNvSpPr>
            <a:spLocks noGrp="1"/>
          </p:cNvSpPr>
          <p:nvPr>
            <p:ph type="body" sz="quarter" idx="62"/>
          </p:nvPr>
        </p:nvSpPr>
        <p:spPr>
          <a:xfrm>
            <a:off x="1537409" y="4503548"/>
            <a:ext cx="4291584" cy="410820"/>
          </a:xfrm>
          <a:prstGeom prst="rect">
            <a:avLst/>
          </a:prstGeom>
        </p:spPr>
        <p:txBody>
          <a:bodyPr>
            <a:noAutofit/>
          </a:bodyPr>
          <a:lstStyle>
            <a:lvl1pPr marL="0" indent="0">
              <a:buFontTx/>
              <a:buNone/>
              <a:defRPr sz="2000" b="1">
                <a:solidFill>
                  <a:srgbClr val="E23A29"/>
                </a:solidFill>
                <a:latin typeface="Century Gothic" panose="020B0502020202020204" pitchFamily="34" charset="0"/>
                <a:ea typeface="Century Gothic" panose="020B0502020202020204" pitchFamily="34" charset="0"/>
                <a:cs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JM"/>
          </a:p>
        </p:txBody>
      </p:sp>
      <p:sp>
        <p:nvSpPr>
          <p:cNvPr id="22" name="Text Placeholder 2"/>
          <p:cNvSpPr>
            <a:spLocks noGrp="1"/>
          </p:cNvSpPr>
          <p:nvPr>
            <p:ph type="body" sz="quarter" idx="63" hasCustomPrompt="1"/>
          </p:nvPr>
        </p:nvSpPr>
        <p:spPr>
          <a:xfrm>
            <a:off x="648475" y="4503548"/>
            <a:ext cx="719328" cy="410820"/>
          </a:xfrm>
          <a:solidFill>
            <a:srgbClr val="E23A29"/>
          </a:solidFill>
        </p:spPr>
        <p:txBody>
          <a:bodyPr anchor="ctr">
            <a:noAutofit/>
          </a:bodyPr>
          <a:lstStyle>
            <a:lvl1pPr marL="0" indent="0" algn="ctr">
              <a:buNone/>
              <a:defRPr sz="2000" b="1">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03</a:t>
            </a:r>
          </a:p>
        </p:txBody>
      </p:sp>
      <p:pic>
        <p:nvPicPr>
          <p:cNvPr id="24" name="Picture 23">
            <a:extLst>
              <a:ext uri="{FF2B5EF4-FFF2-40B4-BE49-F238E27FC236}">
                <a16:creationId xmlns:a16="http://schemas.microsoft.com/office/drawing/2014/main" id="{3A17535E-0E94-47DA-9CA7-C2560B4505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5922" y="6238433"/>
            <a:ext cx="2246478" cy="597563"/>
          </a:xfrm>
          <a:prstGeom prst="rect">
            <a:avLst/>
          </a:prstGeom>
        </p:spPr>
      </p:pic>
    </p:spTree>
    <p:extLst>
      <p:ext uri="{BB962C8B-B14F-4D97-AF65-F5344CB8AC3E}">
        <p14:creationId xmlns:p14="http://schemas.microsoft.com/office/powerpoint/2010/main" val="10849476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13"/>
          <p:cNvSpPr>
            <a:spLocks noGrp="1"/>
          </p:cNvSpPr>
          <p:nvPr>
            <p:ph type="body" sz="quarter" idx="52"/>
          </p:nvPr>
        </p:nvSpPr>
        <p:spPr>
          <a:xfrm>
            <a:off x="1172519" y="5103974"/>
            <a:ext cx="4517080"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7" name="Text Placeholder 13"/>
          <p:cNvSpPr>
            <a:spLocks noGrp="1"/>
          </p:cNvSpPr>
          <p:nvPr>
            <p:ph type="body" sz="quarter" idx="47"/>
          </p:nvPr>
        </p:nvSpPr>
        <p:spPr>
          <a:xfrm>
            <a:off x="1172519" y="1897191"/>
            <a:ext cx="4517080"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8" name="Text Placeholder 13"/>
          <p:cNvSpPr>
            <a:spLocks noGrp="1"/>
          </p:cNvSpPr>
          <p:nvPr>
            <p:ph type="body" sz="quarter" idx="48"/>
          </p:nvPr>
        </p:nvSpPr>
        <p:spPr>
          <a:xfrm>
            <a:off x="1172519" y="2545263"/>
            <a:ext cx="4517080"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9" name="Text Placeholder 13"/>
          <p:cNvSpPr>
            <a:spLocks noGrp="1"/>
          </p:cNvSpPr>
          <p:nvPr>
            <p:ph type="body" sz="quarter" idx="49"/>
          </p:nvPr>
        </p:nvSpPr>
        <p:spPr>
          <a:xfrm>
            <a:off x="1172519" y="3193335"/>
            <a:ext cx="4517080"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10" name="Text Placeholder 13"/>
          <p:cNvSpPr>
            <a:spLocks noGrp="1"/>
          </p:cNvSpPr>
          <p:nvPr>
            <p:ph type="body" sz="quarter" idx="50"/>
          </p:nvPr>
        </p:nvSpPr>
        <p:spPr>
          <a:xfrm>
            <a:off x="1172519" y="3841407"/>
            <a:ext cx="4517080"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sp>
        <p:nvSpPr>
          <p:cNvPr id="11" name="Text Placeholder 13"/>
          <p:cNvSpPr>
            <a:spLocks noGrp="1"/>
          </p:cNvSpPr>
          <p:nvPr>
            <p:ph type="body" sz="quarter" idx="51"/>
          </p:nvPr>
        </p:nvSpPr>
        <p:spPr>
          <a:xfrm>
            <a:off x="1172519" y="4489479"/>
            <a:ext cx="4517080" cy="537633"/>
          </a:xfrm>
          <a:prstGeom prst="rect">
            <a:avLst/>
          </a:prstGeom>
        </p:spPr>
        <p:txBody>
          <a:bodyPr anchor="ctr">
            <a:normAutofit/>
          </a:bodyPr>
          <a:lstStyle>
            <a:lvl1pPr marL="0" indent="0">
              <a:buFontTx/>
              <a:buNone/>
              <a:defRPr sz="1800" b="0">
                <a:solidFill>
                  <a:schemeClr val="tx1"/>
                </a:solidFill>
                <a:latin typeface="Century Gothic" panose="020B0502020202020204" pitchFamily="34" charset="0"/>
                <a:ea typeface="Century Gothic" panose="020B0502020202020204" pitchFamily="34" charset="0"/>
                <a:cs typeface="Century Gothic" panose="020B0502020202020204" pitchFamily="34" charset="0"/>
              </a:defRPr>
            </a:lvl1pPr>
          </a:lstStyle>
          <a:p>
            <a:pPr lvl="0"/>
            <a:endParaRPr lang="en-JM"/>
          </a:p>
        </p:txBody>
      </p:sp>
      <p:grpSp>
        <p:nvGrpSpPr>
          <p:cNvPr id="12" name="Group 11"/>
          <p:cNvGrpSpPr/>
          <p:nvPr userDrawn="1"/>
        </p:nvGrpSpPr>
        <p:grpSpPr>
          <a:xfrm>
            <a:off x="1172519" y="2431968"/>
            <a:ext cx="4714240" cy="3230548"/>
            <a:chOff x="467544" y="2379603"/>
            <a:chExt cx="2651760" cy="3230548"/>
          </a:xfrm>
        </p:grpSpPr>
        <p:grpSp>
          <p:nvGrpSpPr>
            <p:cNvPr id="13" name="Group 12"/>
            <p:cNvGrpSpPr/>
            <p:nvPr userDrawn="1"/>
          </p:nvGrpSpPr>
          <p:grpSpPr>
            <a:xfrm>
              <a:off x="467544" y="2379603"/>
              <a:ext cx="2651760" cy="20911"/>
              <a:chOff x="1066800" y="1931372"/>
              <a:chExt cx="2438400" cy="15683"/>
            </a:xfrm>
          </p:grpSpPr>
          <p:cxnSp>
            <p:nvCxnSpPr>
              <p:cNvPr id="29" name="Straight Connector 28"/>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userDrawn="1"/>
          </p:nvGrpSpPr>
          <p:grpSpPr>
            <a:xfrm>
              <a:off x="467544" y="3055756"/>
              <a:ext cx="2651760" cy="20911"/>
              <a:chOff x="1066800" y="1931372"/>
              <a:chExt cx="2438400" cy="15683"/>
            </a:xfrm>
          </p:grpSpPr>
          <p:cxnSp>
            <p:nvCxnSpPr>
              <p:cNvPr id="27" name="Straight Connector 26"/>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467544" y="3696121"/>
              <a:ext cx="2651760" cy="20911"/>
              <a:chOff x="1066800" y="1931372"/>
              <a:chExt cx="2438400" cy="15683"/>
            </a:xfrm>
          </p:grpSpPr>
          <p:cxnSp>
            <p:nvCxnSpPr>
              <p:cNvPr id="25" name="Straight Connector 24"/>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467544" y="4344193"/>
              <a:ext cx="2651760" cy="20911"/>
              <a:chOff x="1066800" y="1931372"/>
              <a:chExt cx="2438400" cy="15683"/>
            </a:xfrm>
          </p:grpSpPr>
          <p:cxnSp>
            <p:nvCxnSpPr>
              <p:cNvPr id="23" name="Straight Connector 22"/>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467544" y="5589240"/>
              <a:ext cx="2651760" cy="20911"/>
              <a:chOff x="1066800" y="1931372"/>
              <a:chExt cx="2438400" cy="15683"/>
            </a:xfrm>
          </p:grpSpPr>
          <p:cxnSp>
            <p:nvCxnSpPr>
              <p:cNvPr id="21" name="Straight Connector 20"/>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467544" y="4992265"/>
              <a:ext cx="2651760" cy="20911"/>
              <a:chOff x="1066800" y="1931372"/>
              <a:chExt cx="2438400" cy="15683"/>
            </a:xfrm>
          </p:grpSpPr>
          <p:cxnSp>
            <p:nvCxnSpPr>
              <p:cNvPr id="19" name="Straight Connector 18"/>
              <p:cNvCxnSpPr/>
              <p:nvPr/>
            </p:nvCxnSpPr>
            <p:spPr>
              <a:xfrm>
                <a:off x="1066800" y="1931372"/>
                <a:ext cx="24384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66800" y="1947055"/>
                <a:ext cx="24384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31"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4518" y="1969197"/>
            <a:ext cx="512057" cy="28803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4518" y="2617269"/>
            <a:ext cx="512057" cy="28803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4518" y="3265341"/>
            <a:ext cx="512057" cy="2880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4518" y="3913413"/>
            <a:ext cx="512057" cy="28803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4518" y="4561485"/>
            <a:ext cx="512057" cy="28803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roshan\Downloads\1387507039_tick_64.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74518" y="5209557"/>
            <a:ext cx="512057" cy="28803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143611" y="2617269"/>
            <a:ext cx="5629335" cy="2448273"/>
          </a:xfrm>
          <a:prstGeom prst="rect">
            <a:avLst/>
          </a:prstGeom>
        </p:spPr>
      </p:pic>
      <p:sp>
        <p:nvSpPr>
          <p:cNvPr id="38" name="Picture Placeholder 2"/>
          <p:cNvSpPr>
            <a:spLocks noGrp="1"/>
          </p:cNvSpPr>
          <p:nvPr>
            <p:ph type="pic" sz="quarter" idx="13"/>
          </p:nvPr>
        </p:nvSpPr>
        <p:spPr>
          <a:xfrm>
            <a:off x="6963719" y="2862008"/>
            <a:ext cx="4041213" cy="1876220"/>
          </a:xfrm>
          <a:prstGeom prst="rect">
            <a:avLst/>
          </a:prstGeom>
        </p:spPr>
        <p:txBody>
          <a:bodyPr anchor="ctr">
            <a:normAutofit/>
          </a:bodyPr>
          <a:lstStyle>
            <a:lvl1pPr marL="0" indent="0" algn="ctr">
              <a:buNone/>
              <a:defRPr sz="1000">
                <a:solidFill>
                  <a:schemeClr val="bg1"/>
                </a:solidFill>
              </a:defRPr>
            </a:lvl1pPr>
          </a:lstStyle>
          <a:p>
            <a:endParaRPr lang="en-JM" dirty="0"/>
          </a:p>
        </p:txBody>
      </p:sp>
      <p:sp>
        <p:nvSpPr>
          <p:cNvPr id="40" name="TextBox 39"/>
          <p:cNvSpPr txBox="1"/>
          <p:nvPr userDrawn="1"/>
        </p:nvSpPr>
        <p:spPr>
          <a:xfrm>
            <a:off x="593557" y="6406338"/>
            <a:ext cx="4662905" cy="230832"/>
          </a:xfrm>
          <a:prstGeom prst="rect">
            <a:avLst/>
          </a:prstGeom>
          <a:noFill/>
        </p:spPr>
        <p:txBody>
          <a:bodyPr wrap="square" rtlCol="0">
            <a:spAutoFit/>
          </a:bodyPr>
          <a:lstStyle/>
          <a:p>
            <a:pPr algn="l"/>
            <a:r>
              <a:rPr lang="en-US" sz="900" dirty="0">
                <a:latin typeface="Century Gothic" panose="020B0502020202020204" pitchFamily="34" charset="0"/>
              </a:rPr>
              <a:t>www.prophix .com</a:t>
            </a:r>
          </a:p>
        </p:txBody>
      </p:sp>
      <p:cxnSp>
        <p:nvCxnSpPr>
          <p:cNvPr id="41" name="Straight Connector 40"/>
          <p:cNvCxnSpPr/>
          <p:nvPr userDrawn="1"/>
        </p:nvCxnSpPr>
        <p:spPr>
          <a:xfrm>
            <a:off x="593556" y="6201177"/>
            <a:ext cx="11004888" cy="0"/>
          </a:xfrm>
          <a:prstGeom prst="line">
            <a:avLst/>
          </a:prstGeom>
          <a:ln w="6350">
            <a:solidFill>
              <a:srgbClr val="E23A29"/>
            </a:solidFill>
          </a:ln>
        </p:spPr>
        <p:style>
          <a:lnRef idx="1">
            <a:schemeClr val="accent1"/>
          </a:lnRef>
          <a:fillRef idx="0">
            <a:schemeClr val="accent1"/>
          </a:fillRef>
          <a:effectRef idx="0">
            <a:schemeClr val="accent1"/>
          </a:effectRef>
          <a:fontRef idx="minor">
            <a:schemeClr val="tx1"/>
          </a:fontRef>
        </p:style>
      </p:cxnSp>
      <p:sp>
        <p:nvSpPr>
          <p:cNvPr id="43" name="Title Placeholder 1"/>
          <p:cNvSpPr>
            <a:spLocks noGrp="1"/>
          </p:cNvSpPr>
          <p:nvPr>
            <p:ph type="title"/>
          </p:nvPr>
        </p:nvSpPr>
        <p:spPr>
          <a:xfrm>
            <a:off x="593556" y="274638"/>
            <a:ext cx="11004888"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44" name="Rectangle 43"/>
          <p:cNvSpPr/>
          <p:nvPr userDrawn="1"/>
        </p:nvSpPr>
        <p:spPr>
          <a:xfrm>
            <a:off x="296565" y="274638"/>
            <a:ext cx="296992" cy="1143000"/>
          </a:xfrm>
          <a:prstGeom prst="rect">
            <a:avLst/>
          </a:prstGeom>
          <a:solidFill>
            <a:srgbClr val="E2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2" name="Picture 41">
            <a:extLst>
              <a:ext uri="{FF2B5EF4-FFF2-40B4-BE49-F238E27FC236}">
                <a16:creationId xmlns:a16="http://schemas.microsoft.com/office/drawing/2014/main" id="{B7BF7AB2-7A1B-4267-A314-049CA7E816E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35922" y="6238433"/>
            <a:ext cx="2246478" cy="597563"/>
          </a:xfrm>
          <a:prstGeom prst="rect">
            <a:avLst/>
          </a:prstGeom>
        </p:spPr>
      </p:pic>
    </p:spTree>
    <p:extLst>
      <p:ext uri="{BB962C8B-B14F-4D97-AF65-F5344CB8AC3E}">
        <p14:creationId xmlns:p14="http://schemas.microsoft.com/office/powerpoint/2010/main" val="22474740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600" y="274638"/>
            <a:ext cx="10972800" cy="792162"/>
          </a:xfrm>
        </p:spPr>
        <p:txBody>
          <a:bodyPr/>
          <a:lstStyle>
            <a:lvl1pPr>
              <a:defRPr>
                <a:solidFill>
                  <a:srgbClr val="E82C17"/>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extBox 9"/>
          <p:cNvSpPr txBox="1"/>
          <p:nvPr userDrawn="1"/>
        </p:nvSpPr>
        <p:spPr>
          <a:xfrm>
            <a:off x="544848" y="6358240"/>
            <a:ext cx="3255033" cy="261610"/>
          </a:xfrm>
          <a:prstGeom prst="rect">
            <a:avLst/>
          </a:prstGeom>
          <a:noFill/>
        </p:spPr>
        <p:txBody>
          <a:bodyPr wrap="square" rtlCol="0">
            <a:spAutoFit/>
          </a:bodyPr>
          <a:lstStyle/>
          <a:p>
            <a:r>
              <a:rPr lang="en-US" sz="1100" dirty="0">
                <a:solidFill>
                  <a:prstClr val="black"/>
                </a:solidFill>
                <a:latin typeface="Century Gothic" panose="020B0502020202020204" pitchFamily="34" charset="0"/>
              </a:rPr>
              <a:t>www.prophix.com</a:t>
            </a:r>
          </a:p>
        </p:txBody>
      </p:sp>
      <p:pic>
        <p:nvPicPr>
          <p:cNvPr id="7" name="Picture 6">
            <a:extLst>
              <a:ext uri="{FF2B5EF4-FFF2-40B4-BE49-F238E27FC236}">
                <a16:creationId xmlns:a16="http://schemas.microsoft.com/office/drawing/2014/main" id="{53A9EE43-787A-4D5A-8860-264B505424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80571" y="6349256"/>
            <a:ext cx="1217873" cy="344995"/>
          </a:xfrm>
          <a:prstGeom prst="rect">
            <a:avLst/>
          </a:prstGeom>
        </p:spPr>
      </p:pic>
    </p:spTree>
    <p:extLst>
      <p:ext uri="{BB962C8B-B14F-4D97-AF65-F5344CB8AC3E}">
        <p14:creationId xmlns:p14="http://schemas.microsoft.com/office/powerpoint/2010/main" val="3557824453"/>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p:cNvSpPr/>
          <p:nvPr userDrawn="1"/>
        </p:nvSpPr>
        <p:spPr>
          <a:xfrm>
            <a:off x="0" y="6"/>
            <a:ext cx="12192000" cy="1532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Rectangle 8"/>
          <p:cNvSpPr/>
          <p:nvPr userDrawn="1"/>
        </p:nvSpPr>
        <p:spPr>
          <a:xfrm>
            <a:off x="0" y="6356357"/>
            <a:ext cx="12192000" cy="501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10" name="Group 4"/>
          <p:cNvGrpSpPr>
            <a:grpSpLocks noChangeAspect="1"/>
          </p:cNvGrpSpPr>
          <p:nvPr userDrawn="1"/>
        </p:nvGrpSpPr>
        <p:grpSpPr bwMode="auto">
          <a:xfrm>
            <a:off x="9701607" y="2259777"/>
            <a:ext cx="4142588" cy="4404430"/>
            <a:chOff x="2041" y="1272"/>
            <a:chExt cx="1677" cy="1783"/>
          </a:xfrm>
          <a:solidFill>
            <a:schemeClr val="bg1"/>
          </a:solidFill>
        </p:grpSpPr>
        <p:sp>
          <p:nvSpPr>
            <p:cNvPr id="11" name="Freeform 6"/>
            <p:cNvSpPr>
              <a:spLocks noEditPoints="1"/>
            </p:cNvSpPr>
            <p:nvPr userDrawn="1"/>
          </p:nvSpPr>
          <p:spPr bwMode="auto">
            <a:xfrm>
              <a:off x="2822" y="1272"/>
              <a:ext cx="896" cy="1540"/>
            </a:xfrm>
            <a:custGeom>
              <a:avLst/>
              <a:gdLst>
                <a:gd name="T0" fmla="*/ 0 w 507"/>
                <a:gd name="T1" fmla="*/ 14 h 870"/>
                <a:gd name="T2" fmla="*/ 168 w 507"/>
                <a:gd name="T3" fmla="*/ 20 h 870"/>
                <a:gd name="T4" fmla="*/ 242 w 507"/>
                <a:gd name="T5" fmla="*/ 53 h 870"/>
                <a:gd name="T6" fmla="*/ 419 w 507"/>
                <a:gd name="T7" fmla="*/ 155 h 870"/>
                <a:gd name="T8" fmla="*/ 506 w 507"/>
                <a:gd name="T9" fmla="*/ 307 h 870"/>
                <a:gd name="T10" fmla="*/ 507 w 507"/>
                <a:gd name="T11" fmla="*/ 523 h 870"/>
                <a:gd name="T12" fmla="*/ 428 w 507"/>
                <a:gd name="T13" fmla="*/ 661 h 870"/>
                <a:gd name="T14" fmla="*/ 122 w 507"/>
                <a:gd name="T15" fmla="*/ 842 h 870"/>
                <a:gd name="T16" fmla="*/ 51 w 507"/>
                <a:gd name="T17" fmla="*/ 802 h 870"/>
                <a:gd name="T18" fmla="*/ 60 w 507"/>
                <a:gd name="T19" fmla="*/ 531 h 870"/>
                <a:gd name="T20" fmla="*/ 136 w 507"/>
                <a:gd name="T21" fmla="*/ 424 h 870"/>
                <a:gd name="T22" fmla="*/ 313 w 507"/>
                <a:gd name="T23" fmla="*/ 323 h 870"/>
                <a:gd name="T24" fmla="*/ 335 w 507"/>
                <a:gd name="T25" fmla="*/ 309 h 870"/>
                <a:gd name="T26" fmla="*/ 328 w 507"/>
                <a:gd name="T27" fmla="*/ 204 h 870"/>
                <a:gd name="T28" fmla="*/ 20 w 507"/>
                <a:gd name="T29" fmla="*/ 26 h 870"/>
                <a:gd name="T30" fmla="*/ 0 w 507"/>
                <a:gd name="T31" fmla="*/ 14 h 870"/>
                <a:gd name="T32" fmla="*/ 420 w 507"/>
                <a:gd name="T33" fmla="*/ 362 h 870"/>
                <a:gd name="T34" fmla="*/ 329 w 507"/>
                <a:gd name="T35" fmla="*/ 419 h 870"/>
                <a:gd name="T36" fmla="*/ 199 w 507"/>
                <a:gd name="T37" fmla="*/ 493 h 870"/>
                <a:gd name="T38" fmla="*/ 150 w 507"/>
                <a:gd name="T39" fmla="*/ 576 h 870"/>
                <a:gd name="T40" fmla="*/ 147 w 507"/>
                <a:gd name="T41" fmla="*/ 628 h 870"/>
                <a:gd name="T42" fmla="*/ 147 w 507"/>
                <a:gd name="T43" fmla="*/ 730 h 870"/>
                <a:gd name="T44" fmla="*/ 155 w 507"/>
                <a:gd name="T45" fmla="*/ 728 h 870"/>
                <a:gd name="T46" fmla="*/ 395 w 507"/>
                <a:gd name="T47" fmla="*/ 587 h 870"/>
                <a:gd name="T48" fmla="*/ 420 w 507"/>
                <a:gd name="T49" fmla="*/ 542 h 870"/>
                <a:gd name="T50" fmla="*/ 420 w 507"/>
                <a:gd name="T51" fmla="*/ 414 h 870"/>
                <a:gd name="T52" fmla="*/ 420 w 507"/>
                <a:gd name="T53" fmla="*/ 362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7" h="870">
                  <a:moveTo>
                    <a:pt x="0" y="14"/>
                  </a:moveTo>
                  <a:cubicBezTo>
                    <a:pt x="59" y="0"/>
                    <a:pt x="114" y="1"/>
                    <a:pt x="168" y="20"/>
                  </a:cubicBezTo>
                  <a:cubicBezTo>
                    <a:pt x="193" y="29"/>
                    <a:pt x="218" y="40"/>
                    <a:pt x="242" y="53"/>
                  </a:cubicBezTo>
                  <a:cubicBezTo>
                    <a:pt x="302" y="86"/>
                    <a:pt x="360" y="120"/>
                    <a:pt x="419" y="155"/>
                  </a:cubicBezTo>
                  <a:cubicBezTo>
                    <a:pt x="476" y="189"/>
                    <a:pt x="505" y="241"/>
                    <a:pt x="506" y="307"/>
                  </a:cubicBezTo>
                  <a:cubicBezTo>
                    <a:pt x="507" y="379"/>
                    <a:pt x="507" y="451"/>
                    <a:pt x="507" y="523"/>
                  </a:cubicBezTo>
                  <a:cubicBezTo>
                    <a:pt x="507" y="584"/>
                    <a:pt x="482" y="630"/>
                    <a:pt x="428" y="661"/>
                  </a:cubicBezTo>
                  <a:cubicBezTo>
                    <a:pt x="326" y="720"/>
                    <a:pt x="223" y="780"/>
                    <a:pt x="122" y="842"/>
                  </a:cubicBezTo>
                  <a:cubicBezTo>
                    <a:pt x="75" y="870"/>
                    <a:pt x="51" y="838"/>
                    <a:pt x="51" y="802"/>
                  </a:cubicBezTo>
                  <a:cubicBezTo>
                    <a:pt x="54" y="712"/>
                    <a:pt x="55" y="621"/>
                    <a:pt x="60" y="531"/>
                  </a:cubicBezTo>
                  <a:cubicBezTo>
                    <a:pt x="63" y="482"/>
                    <a:pt x="95" y="448"/>
                    <a:pt x="136" y="424"/>
                  </a:cubicBezTo>
                  <a:cubicBezTo>
                    <a:pt x="194" y="390"/>
                    <a:pt x="254" y="357"/>
                    <a:pt x="313" y="323"/>
                  </a:cubicBezTo>
                  <a:cubicBezTo>
                    <a:pt x="320" y="319"/>
                    <a:pt x="328" y="315"/>
                    <a:pt x="335" y="309"/>
                  </a:cubicBezTo>
                  <a:cubicBezTo>
                    <a:pt x="374" y="278"/>
                    <a:pt x="371" y="229"/>
                    <a:pt x="328" y="204"/>
                  </a:cubicBezTo>
                  <a:cubicBezTo>
                    <a:pt x="225" y="145"/>
                    <a:pt x="122" y="86"/>
                    <a:pt x="20" y="26"/>
                  </a:cubicBezTo>
                  <a:cubicBezTo>
                    <a:pt x="14" y="23"/>
                    <a:pt x="9" y="20"/>
                    <a:pt x="0" y="14"/>
                  </a:cubicBezTo>
                  <a:close/>
                  <a:moveTo>
                    <a:pt x="420" y="362"/>
                  </a:moveTo>
                  <a:cubicBezTo>
                    <a:pt x="389" y="381"/>
                    <a:pt x="359" y="401"/>
                    <a:pt x="329" y="419"/>
                  </a:cubicBezTo>
                  <a:cubicBezTo>
                    <a:pt x="286" y="444"/>
                    <a:pt x="242" y="468"/>
                    <a:pt x="199" y="493"/>
                  </a:cubicBezTo>
                  <a:cubicBezTo>
                    <a:pt x="167" y="511"/>
                    <a:pt x="151" y="540"/>
                    <a:pt x="150" y="576"/>
                  </a:cubicBezTo>
                  <a:cubicBezTo>
                    <a:pt x="149" y="594"/>
                    <a:pt x="148" y="611"/>
                    <a:pt x="147" y="628"/>
                  </a:cubicBezTo>
                  <a:cubicBezTo>
                    <a:pt x="147" y="662"/>
                    <a:pt x="147" y="696"/>
                    <a:pt x="147" y="730"/>
                  </a:cubicBezTo>
                  <a:cubicBezTo>
                    <a:pt x="150" y="730"/>
                    <a:pt x="152" y="730"/>
                    <a:pt x="155" y="728"/>
                  </a:cubicBezTo>
                  <a:cubicBezTo>
                    <a:pt x="235" y="681"/>
                    <a:pt x="315" y="634"/>
                    <a:pt x="395" y="587"/>
                  </a:cubicBezTo>
                  <a:cubicBezTo>
                    <a:pt x="412" y="577"/>
                    <a:pt x="420" y="561"/>
                    <a:pt x="420" y="542"/>
                  </a:cubicBezTo>
                  <a:cubicBezTo>
                    <a:pt x="420" y="499"/>
                    <a:pt x="420" y="456"/>
                    <a:pt x="420" y="414"/>
                  </a:cubicBezTo>
                  <a:cubicBezTo>
                    <a:pt x="420" y="395"/>
                    <a:pt x="420" y="377"/>
                    <a:pt x="420" y="3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sp>
          <p:nvSpPr>
            <p:cNvPr id="12" name="Freeform 7"/>
            <p:cNvSpPr>
              <a:spLocks noEditPoints="1"/>
            </p:cNvSpPr>
            <p:nvPr userDrawn="1"/>
          </p:nvSpPr>
          <p:spPr bwMode="auto">
            <a:xfrm>
              <a:off x="2240" y="1818"/>
              <a:ext cx="1377" cy="1237"/>
            </a:xfrm>
            <a:custGeom>
              <a:avLst/>
              <a:gdLst>
                <a:gd name="T0" fmla="*/ 779 w 779"/>
                <a:gd name="T1" fmla="*/ 373 h 699"/>
                <a:gd name="T2" fmla="*/ 659 w 779"/>
                <a:gd name="T3" fmla="*/ 540 h 699"/>
                <a:gd name="T4" fmla="*/ 434 w 779"/>
                <a:gd name="T5" fmla="*/ 672 h 699"/>
                <a:gd name="T6" fmla="*/ 280 w 779"/>
                <a:gd name="T7" fmla="*/ 668 h 699"/>
                <a:gd name="T8" fmla="*/ 74 w 779"/>
                <a:gd name="T9" fmla="*/ 549 h 699"/>
                <a:gd name="T10" fmla="*/ 5 w 779"/>
                <a:gd name="T11" fmla="*/ 431 h 699"/>
                <a:gd name="T12" fmla="*/ 1 w 779"/>
                <a:gd name="T13" fmla="*/ 65 h 699"/>
                <a:gd name="T14" fmla="*/ 69 w 779"/>
                <a:gd name="T15" fmla="*/ 23 h 699"/>
                <a:gd name="T16" fmla="*/ 304 w 779"/>
                <a:gd name="T17" fmla="*/ 169 h 699"/>
                <a:gd name="T18" fmla="*/ 355 w 779"/>
                <a:gd name="T19" fmla="*/ 271 h 699"/>
                <a:gd name="T20" fmla="*/ 356 w 779"/>
                <a:gd name="T21" fmla="*/ 498 h 699"/>
                <a:gd name="T22" fmla="*/ 371 w 779"/>
                <a:gd name="T23" fmla="*/ 548 h 699"/>
                <a:gd name="T24" fmla="*/ 451 w 779"/>
                <a:gd name="T25" fmla="*/ 562 h 699"/>
                <a:gd name="T26" fmla="*/ 759 w 779"/>
                <a:gd name="T27" fmla="*/ 385 h 699"/>
                <a:gd name="T28" fmla="*/ 779 w 779"/>
                <a:gd name="T29" fmla="*/ 373 h 699"/>
                <a:gd name="T30" fmla="*/ 271 w 779"/>
                <a:gd name="T31" fmla="*/ 564 h 699"/>
                <a:gd name="T32" fmla="*/ 264 w 779"/>
                <a:gd name="T33" fmla="*/ 497 h 699"/>
                <a:gd name="T34" fmla="*/ 265 w 779"/>
                <a:gd name="T35" fmla="*/ 312 h 699"/>
                <a:gd name="T36" fmla="*/ 215 w 779"/>
                <a:gd name="T37" fmla="*/ 220 h 699"/>
                <a:gd name="T38" fmla="*/ 97 w 779"/>
                <a:gd name="T39" fmla="*/ 146 h 699"/>
                <a:gd name="T40" fmla="*/ 85 w 779"/>
                <a:gd name="T41" fmla="*/ 141 h 699"/>
                <a:gd name="T42" fmla="*/ 85 w 779"/>
                <a:gd name="T43" fmla="*/ 430 h 699"/>
                <a:gd name="T44" fmla="*/ 105 w 779"/>
                <a:gd name="T45" fmla="*/ 467 h 699"/>
                <a:gd name="T46" fmla="*/ 271 w 779"/>
                <a:gd name="T47" fmla="*/ 564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9" h="699">
                  <a:moveTo>
                    <a:pt x="779" y="373"/>
                  </a:moveTo>
                  <a:cubicBezTo>
                    <a:pt x="759" y="446"/>
                    <a:pt x="719" y="502"/>
                    <a:pt x="659" y="540"/>
                  </a:cubicBezTo>
                  <a:cubicBezTo>
                    <a:pt x="586" y="586"/>
                    <a:pt x="510" y="630"/>
                    <a:pt x="434" y="672"/>
                  </a:cubicBezTo>
                  <a:cubicBezTo>
                    <a:pt x="384" y="699"/>
                    <a:pt x="330" y="695"/>
                    <a:pt x="280" y="668"/>
                  </a:cubicBezTo>
                  <a:cubicBezTo>
                    <a:pt x="211" y="629"/>
                    <a:pt x="142" y="590"/>
                    <a:pt x="74" y="549"/>
                  </a:cubicBezTo>
                  <a:cubicBezTo>
                    <a:pt x="30" y="523"/>
                    <a:pt x="6" y="483"/>
                    <a:pt x="5" y="431"/>
                  </a:cubicBezTo>
                  <a:cubicBezTo>
                    <a:pt x="3" y="309"/>
                    <a:pt x="2" y="187"/>
                    <a:pt x="1" y="65"/>
                  </a:cubicBezTo>
                  <a:cubicBezTo>
                    <a:pt x="0" y="18"/>
                    <a:pt x="29" y="0"/>
                    <a:pt x="69" y="23"/>
                  </a:cubicBezTo>
                  <a:cubicBezTo>
                    <a:pt x="149" y="70"/>
                    <a:pt x="227" y="118"/>
                    <a:pt x="304" y="169"/>
                  </a:cubicBezTo>
                  <a:cubicBezTo>
                    <a:pt x="338" y="192"/>
                    <a:pt x="354" y="230"/>
                    <a:pt x="355" y="271"/>
                  </a:cubicBezTo>
                  <a:cubicBezTo>
                    <a:pt x="356" y="346"/>
                    <a:pt x="354" y="422"/>
                    <a:pt x="356" y="498"/>
                  </a:cubicBezTo>
                  <a:cubicBezTo>
                    <a:pt x="356" y="515"/>
                    <a:pt x="362" y="534"/>
                    <a:pt x="371" y="548"/>
                  </a:cubicBezTo>
                  <a:cubicBezTo>
                    <a:pt x="389" y="576"/>
                    <a:pt x="419" y="580"/>
                    <a:pt x="451" y="562"/>
                  </a:cubicBezTo>
                  <a:cubicBezTo>
                    <a:pt x="553" y="503"/>
                    <a:pt x="656" y="444"/>
                    <a:pt x="759" y="385"/>
                  </a:cubicBezTo>
                  <a:cubicBezTo>
                    <a:pt x="764" y="381"/>
                    <a:pt x="770" y="378"/>
                    <a:pt x="779" y="373"/>
                  </a:cubicBezTo>
                  <a:close/>
                  <a:moveTo>
                    <a:pt x="271" y="564"/>
                  </a:moveTo>
                  <a:cubicBezTo>
                    <a:pt x="268" y="540"/>
                    <a:pt x="265" y="519"/>
                    <a:pt x="264" y="497"/>
                  </a:cubicBezTo>
                  <a:cubicBezTo>
                    <a:pt x="264" y="435"/>
                    <a:pt x="264" y="373"/>
                    <a:pt x="265" y="312"/>
                  </a:cubicBezTo>
                  <a:cubicBezTo>
                    <a:pt x="266" y="271"/>
                    <a:pt x="249" y="241"/>
                    <a:pt x="215" y="220"/>
                  </a:cubicBezTo>
                  <a:cubicBezTo>
                    <a:pt x="176" y="196"/>
                    <a:pt x="136" y="171"/>
                    <a:pt x="97" y="146"/>
                  </a:cubicBezTo>
                  <a:cubicBezTo>
                    <a:pt x="93" y="144"/>
                    <a:pt x="89" y="143"/>
                    <a:pt x="85" y="141"/>
                  </a:cubicBezTo>
                  <a:cubicBezTo>
                    <a:pt x="85" y="239"/>
                    <a:pt x="84" y="334"/>
                    <a:pt x="85" y="430"/>
                  </a:cubicBezTo>
                  <a:cubicBezTo>
                    <a:pt x="86" y="443"/>
                    <a:pt x="95" y="460"/>
                    <a:pt x="105" y="467"/>
                  </a:cubicBezTo>
                  <a:cubicBezTo>
                    <a:pt x="160" y="501"/>
                    <a:pt x="216" y="532"/>
                    <a:pt x="271" y="5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sp>
          <p:nvSpPr>
            <p:cNvPr id="13" name="Freeform 8"/>
            <p:cNvSpPr>
              <a:spLocks noEditPoints="1"/>
            </p:cNvSpPr>
            <p:nvPr userDrawn="1"/>
          </p:nvSpPr>
          <p:spPr bwMode="auto">
            <a:xfrm>
              <a:off x="2041" y="1297"/>
              <a:ext cx="1399" cy="1280"/>
            </a:xfrm>
            <a:custGeom>
              <a:avLst/>
              <a:gdLst>
                <a:gd name="T0" fmla="*/ 88 w 792"/>
                <a:gd name="T1" fmla="*/ 723 h 723"/>
                <a:gd name="T2" fmla="*/ 6 w 792"/>
                <a:gd name="T3" fmla="*/ 551 h 723"/>
                <a:gd name="T4" fmla="*/ 2 w 792"/>
                <a:gd name="T5" fmla="*/ 280 h 723"/>
                <a:gd name="T6" fmla="*/ 81 w 792"/>
                <a:gd name="T7" fmla="*/ 146 h 723"/>
                <a:gd name="T8" fmla="*/ 288 w 792"/>
                <a:gd name="T9" fmla="*/ 26 h 723"/>
                <a:gd name="T10" fmla="*/ 431 w 792"/>
                <a:gd name="T11" fmla="*/ 27 h 723"/>
                <a:gd name="T12" fmla="*/ 746 w 792"/>
                <a:gd name="T13" fmla="*/ 203 h 723"/>
                <a:gd name="T14" fmla="*/ 747 w 792"/>
                <a:gd name="T15" fmla="*/ 285 h 723"/>
                <a:gd name="T16" fmla="*/ 504 w 792"/>
                <a:gd name="T17" fmla="*/ 414 h 723"/>
                <a:gd name="T18" fmla="*/ 374 w 792"/>
                <a:gd name="T19" fmla="*/ 400 h 723"/>
                <a:gd name="T20" fmla="*/ 195 w 792"/>
                <a:gd name="T21" fmla="*/ 295 h 723"/>
                <a:gd name="T22" fmla="*/ 164 w 792"/>
                <a:gd name="T23" fmla="*/ 283 h 723"/>
                <a:gd name="T24" fmla="*/ 89 w 792"/>
                <a:gd name="T25" fmla="*/ 347 h 723"/>
                <a:gd name="T26" fmla="*/ 88 w 792"/>
                <a:gd name="T27" fmla="*/ 695 h 723"/>
                <a:gd name="T28" fmla="*/ 88 w 792"/>
                <a:gd name="T29" fmla="*/ 723 h 723"/>
                <a:gd name="T30" fmla="*/ 639 w 792"/>
                <a:gd name="T31" fmla="*/ 240 h 723"/>
                <a:gd name="T32" fmla="*/ 633 w 792"/>
                <a:gd name="T33" fmla="*/ 233 h 723"/>
                <a:gd name="T34" fmla="*/ 388 w 792"/>
                <a:gd name="T35" fmla="*/ 95 h 723"/>
                <a:gd name="T36" fmla="*/ 336 w 792"/>
                <a:gd name="T37" fmla="*/ 96 h 723"/>
                <a:gd name="T38" fmla="*/ 186 w 792"/>
                <a:gd name="T39" fmla="*/ 183 h 723"/>
                <a:gd name="T40" fmla="*/ 180 w 792"/>
                <a:gd name="T41" fmla="*/ 189 h 723"/>
                <a:gd name="T42" fmla="*/ 242 w 792"/>
                <a:gd name="T43" fmla="*/ 218 h 723"/>
                <a:gd name="T44" fmla="*/ 403 w 792"/>
                <a:gd name="T45" fmla="*/ 311 h 723"/>
                <a:gd name="T46" fmla="*/ 489 w 792"/>
                <a:gd name="T47" fmla="*/ 318 h 723"/>
                <a:gd name="T48" fmla="*/ 639 w 792"/>
                <a:gd name="T49" fmla="*/ 24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2" h="723">
                  <a:moveTo>
                    <a:pt x="88" y="723"/>
                  </a:moveTo>
                  <a:cubicBezTo>
                    <a:pt x="39" y="672"/>
                    <a:pt x="10" y="616"/>
                    <a:pt x="6" y="551"/>
                  </a:cubicBezTo>
                  <a:cubicBezTo>
                    <a:pt x="1" y="461"/>
                    <a:pt x="0" y="370"/>
                    <a:pt x="2" y="280"/>
                  </a:cubicBezTo>
                  <a:cubicBezTo>
                    <a:pt x="3" y="223"/>
                    <a:pt x="31" y="176"/>
                    <a:pt x="81" y="146"/>
                  </a:cubicBezTo>
                  <a:cubicBezTo>
                    <a:pt x="149" y="104"/>
                    <a:pt x="218" y="64"/>
                    <a:pt x="288" y="26"/>
                  </a:cubicBezTo>
                  <a:cubicBezTo>
                    <a:pt x="335" y="0"/>
                    <a:pt x="383" y="0"/>
                    <a:pt x="431" y="27"/>
                  </a:cubicBezTo>
                  <a:cubicBezTo>
                    <a:pt x="535" y="86"/>
                    <a:pt x="640" y="146"/>
                    <a:pt x="746" y="203"/>
                  </a:cubicBezTo>
                  <a:cubicBezTo>
                    <a:pt x="792" y="229"/>
                    <a:pt x="780" y="266"/>
                    <a:pt x="747" y="285"/>
                  </a:cubicBezTo>
                  <a:cubicBezTo>
                    <a:pt x="667" y="329"/>
                    <a:pt x="586" y="373"/>
                    <a:pt x="504" y="414"/>
                  </a:cubicBezTo>
                  <a:cubicBezTo>
                    <a:pt x="460" y="435"/>
                    <a:pt x="415" y="424"/>
                    <a:pt x="374" y="400"/>
                  </a:cubicBezTo>
                  <a:cubicBezTo>
                    <a:pt x="314" y="365"/>
                    <a:pt x="255" y="330"/>
                    <a:pt x="195" y="295"/>
                  </a:cubicBezTo>
                  <a:cubicBezTo>
                    <a:pt x="185" y="290"/>
                    <a:pt x="174" y="284"/>
                    <a:pt x="164" y="283"/>
                  </a:cubicBezTo>
                  <a:cubicBezTo>
                    <a:pt x="119" y="275"/>
                    <a:pt x="89" y="301"/>
                    <a:pt x="89" y="347"/>
                  </a:cubicBezTo>
                  <a:cubicBezTo>
                    <a:pt x="88" y="463"/>
                    <a:pt x="89" y="579"/>
                    <a:pt x="88" y="695"/>
                  </a:cubicBezTo>
                  <a:cubicBezTo>
                    <a:pt x="88" y="703"/>
                    <a:pt x="88" y="710"/>
                    <a:pt x="88" y="723"/>
                  </a:cubicBezTo>
                  <a:close/>
                  <a:moveTo>
                    <a:pt x="639" y="240"/>
                  </a:moveTo>
                  <a:cubicBezTo>
                    <a:pt x="635" y="236"/>
                    <a:pt x="634" y="234"/>
                    <a:pt x="633" y="233"/>
                  </a:cubicBezTo>
                  <a:cubicBezTo>
                    <a:pt x="551" y="187"/>
                    <a:pt x="469" y="141"/>
                    <a:pt x="388" y="95"/>
                  </a:cubicBezTo>
                  <a:cubicBezTo>
                    <a:pt x="371" y="85"/>
                    <a:pt x="353" y="86"/>
                    <a:pt x="336" y="96"/>
                  </a:cubicBezTo>
                  <a:cubicBezTo>
                    <a:pt x="286" y="125"/>
                    <a:pt x="236" y="154"/>
                    <a:pt x="186" y="183"/>
                  </a:cubicBezTo>
                  <a:cubicBezTo>
                    <a:pt x="183" y="185"/>
                    <a:pt x="180" y="188"/>
                    <a:pt x="180" y="189"/>
                  </a:cubicBezTo>
                  <a:cubicBezTo>
                    <a:pt x="201" y="199"/>
                    <a:pt x="223" y="207"/>
                    <a:pt x="242" y="218"/>
                  </a:cubicBezTo>
                  <a:cubicBezTo>
                    <a:pt x="296" y="248"/>
                    <a:pt x="350" y="280"/>
                    <a:pt x="403" y="311"/>
                  </a:cubicBezTo>
                  <a:cubicBezTo>
                    <a:pt x="431" y="328"/>
                    <a:pt x="460" y="332"/>
                    <a:pt x="489" y="318"/>
                  </a:cubicBezTo>
                  <a:cubicBezTo>
                    <a:pt x="539" y="294"/>
                    <a:pt x="588" y="267"/>
                    <a:pt x="639" y="2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grpSp>
      <p:pic>
        <p:nvPicPr>
          <p:cNvPr id="14" name="Picture 2" descr="Bildresultat för prophix logo 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59941" y="667317"/>
            <a:ext cx="2402411" cy="62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55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41333"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decel="41333"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288"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750" fill="hold"/>
                                        <p:tgtEl>
                                          <p:spTgt spid="10"/>
                                        </p:tgtEl>
                                        <p:attrNameLst>
                                          <p:attrName>ppt_w</p:attrName>
                                        </p:attrNameLst>
                                      </p:cBhvr>
                                      <p:tavLst>
                                        <p:tav tm="0">
                                          <p:val>
                                            <p:strVal val="4/3*#ppt_w"/>
                                          </p:val>
                                        </p:tav>
                                        <p:tav tm="100000">
                                          <p:val>
                                            <p:strVal val="#ppt_w"/>
                                          </p:val>
                                        </p:tav>
                                      </p:tavLst>
                                    </p:anim>
                                    <p:anim calcmode="lin" valueType="num">
                                      <p:cBhvr>
                                        <p:cTn id="19" dur="750" fill="hold"/>
                                        <p:tgtEl>
                                          <p:spTgt spid="10"/>
                                        </p:tgtEl>
                                        <p:attrNameLst>
                                          <p:attrName>ppt_h</p:attrName>
                                        </p:attrNameLst>
                                      </p:cBhvr>
                                      <p:tavLst>
                                        <p:tav tm="0">
                                          <p:val>
                                            <p:strVal val="4/3*#ppt_h"/>
                                          </p:val>
                                        </p:tav>
                                        <p:tav tm="100000">
                                          <p:val>
                                            <p:strVal val="#ppt_h"/>
                                          </p:val>
                                        </p:tav>
                                      </p:tavLst>
                                    </p:anim>
                                  </p:childTnLst>
                                </p:cTn>
                              </p:par>
                              <p:par>
                                <p:cTn id="20" presetID="10" presetClass="entr" presetSubtype="0" fill="hold"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p:cNvSpPr/>
          <p:nvPr userDrawn="1"/>
        </p:nvSpPr>
        <p:spPr>
          <a:xfrm>
            <a:off x="0" y="6"/>
            <a:ext cx="12192000" cy="1532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9" name="Rectangle 8"/>
          <p:cNvSpPr/>
          <p:nvPr userDrawn="1"/>
        </p:nvSpPr>
        <p:spPr>
          <a:xfrm>
            <a:off x="0" y="6356357"/>
            <a:ext cx="12192000" cy="501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10" name="Group 4"/>
          <p:cNvGrpSpPr>
            <a:grpSpLocks noChangeAspect="1"/>
          </p:cNvGrpSpPr>
          <p:nvPr userDrawn="1"/>
        </p:nvGrpSpPr>
        <p:grpSpPr bwMode="auto">
          <a:xfrm>
            <a:off x="9701607" y="2259777"/>
            <a:ext cx="4142588" cy="4404430"/>
            <a:chOff x="2041" y="1272"/>
            <a:chExt cx="1677" cy="1783"/>
          </a:xfrm>
          <a:solidFill>
            <a:schemeClr val="bg1"/>
          </a:solidFill>
        </p:grpSpPr>
        <p:sp>
          <p:nvSpPr>
            <p:cNvPr id="11" name="Freeform 6"/>
            <p:cNvSpPr>
              <a:spLocks noEditPoints="1"/>
            </p:cNvSpPr>
            <p:nvPr userDrawn="1"/>
          </p:nvSpPr>
          <p:spPr bwMode="auto">
            <a:xfrm>
              <a:off x="2822" y="1272"/>
              <a:ext cx="896" cy="1540"/>
            </a:xfrm>
            <a:custGeom>
              <a:avLst/>
              <a:gdLst>
                <a:gd name="T0" fmla="*/ 0 w 507"/>
                <a:gd name="T1" fmla="*/ 14 h 870"/>
                <a:gd name="T2" fmla="*/ 168 w 507"/>
                <a:gd name="T3" fmla="*/ 20 h 870"/>
                <a:gd name="T4" fmla="*/ 242 w 507"/>
                <a:gd name="T5" fmla="*/ 53 h 870"/>
                <a:gd name="T6" fmla="*/ 419 w 507"/>
                <a:gd name="T7" fmla="*/ 155 h 870"/>
                <a:gd name="T8" fmla="*/ 506 w 507"/>
                <a:gd name="T9" fmla="*/ 307 h 870"/>
                <a:gd name="T10" fmla="*/ 507 w 507"/>
                <a:gd name="T11" fmla="*/ 523 h 870"/>
                <a:gd name="T12" fmla="*/ 428 w 507"/>
                <a:gd name="T13" fmla="*/ 661 h 870"/>
                <a:gd name="T14" fmla="*/ 122 w 507"/>
                <a:gd name="T15" fmla="*/ 842 h 870"/>
                <a:gd name="T16" fmla="*/ 51 w 507"/>
                <a:gd name="T17" fmla="*/ 802 h 870"/>
                <a:gd name="T18" fmla="*/ 60 w 507"/>
                <a:gd name="T19" fmla="*/ 531 h 870"/>
                <a:gd name="T20" fmla="*/ 136 w 507"/>
                <a:gd name="T21" fmla="*/ 424 h 870"/>
                <a:gd name="T22" fmla="*/ 313 w 507"/>
                <a:gd name="T23" fmla="*/ 323 h 870"/>
                <a:gd name="T24" fmla="*/ 335 w 507"/>
                <a:gd name="T25" fmla="*/ 309 h 870"/>
                <a:gd name="T26" fmla="*/ 328 w 507"/>
                <a:gd name="T27" fmla="*/ 204 h 870"/>
                <a:gd name="T28" fmla="*/ 20 w 507"/>
                <a:gd name="T29" fmla="*/ 26 h 870"/>
                <a:gd name="T30" fmla="*/ 0 w 507"/>
                <a:gd name="T31" fmla="*/ 14 h 870"/>
                <a:gd name="T32" fmla="*/ 420 w 507"/>
                <a:gd name="T33" fmla="*/ 362 h 870"/>
                <a:gd name="T34" fmla="*/ 329 w 507"/>
                <a:gd name="T35" fmla="*/ 419 h 870"/>
                <a:gd name="T36" fmla="*/ 199 w 507"/>
                <a:gd name="T37" fmla="*/ 493 h 870"/>
                <a:gd name="T38" fmla="*/ 150 w 507"/>
                <a:gd name="T39" fmla="*/ 576 h 870"/>
                <a:gd name="T40" fmla="*/ 147 w 507"/>
                <a:gd name="T41" fmla="*/ 628 h 870"/>
                <a:gd name="T42" fmla="*/ 147 w 507"/>
                <a:gd name="T43" fmla="*/ 730 h 870"/>
                <a:gd name="T44" fmla="*/ 155 w 507"/>
                <a:gd name="T45" fmla="*/ 728 h 870"/>
                <a:gd name="T46" fmla="*/ 395 w 507"/>
                <a:gd name="T47" fmla="*/ 587 h 870"/>
                <a:gd name="T48" fmla="*/ 420 w 507"/>
                <a:gd name="T49" fmla="*/ 542 h 870"/>
                <a:gd name="T50" fmla="*/ 420 w 507"/>
                <a:gd name="T51" fmla="*/ 414 h 870"/>
                <a:gd name="T52" fmla="*/ 420 w 507"/>
                <a:gd name="T53" fmla="*/ 362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7" h="870">
                  <a:moveTo>
                    <a:pt x="0" y="14"/>
                  </a:moveTo>
                  <a:cubicBezTo>
                    <a:pt x="59" y="0"/>
                    <a:pt x="114" y="1"/>
                    <a:pt x="168" y="20"/>
                  </a:cubicBezTo>
                  <a:cubicBezTo>
                    <a:pt x="193" y="29"/>
                    <a:pt x="218" y="40"/>
                    <a:pt x="242" y="53"/>
                  </a:cubicBezTo>
                  <a:cubicBezTo>
                    <a:pt x="302" y="86"/>
                    <a:pt x="360" y="120"/>
                    <a:pt x="419" y="155"/>
                  </a:cubicBezTo>
                  <a:cubicBezTo>
                    <a:pt x="476" y="189"/>
                    <a:pt x="505" y="241"/>
                    <a:pt x="506" y="307"/>
                  </a:cubicBezTo>
                  <a:cubicBezTo>
                    <a:pt x="507" y="379"/>
                    <a:pt x="507" y="451"/>
                    <a:pt x="507" y="523"/>
                  </a:cubicBezTo>
                  <a:cubicBezTo>
                    <a:pt x="507" y="584"/>
                    <a:pt x="482" y="630"/>
                    <a:pt x="428" y="661"/>
                  </a:cubicBezTo>
                  <a:cubicBezTo>
                    <a:pt x="326" y="720"/>
                    <a:pt x="223" y="780"/>
                    <a:pt x="122" y="842"/>
                  </a:cubicBezTo>
                  <a:cubicBezTo>
                    <a:pt x="75" y="870"/>
                    <a:pt x="51" y="838"/>
                    <a:pt x="51" y="802"/>
                  </a:cubicBezTo>
                  <a:cubicBezTo>
                    <a:pt x="54" y="712"/>
                    <a:pt x="55" y="621"/>
                    <a:pt x="60" y="531"/>
                  </a:cubicBezTo>
                  <a:cubicBezTo>
                    <a:pt x="63" y="482"/>
                    <a:pt x="95" y="448"/>
                    <a:pt x="136" y="424"/>
                  </a:cubicBezTo>
                  <a:cubicBezTo>
                    <a:pt x="194" y="390"/>
                    <a:pt x="254" y="357"/>
                    <a:pt x="313" y="323"/>
                  </a:cubicBezTo>
                  <a:cubicBezTo>
                    <a:pt x="320" y="319"/>
                    <a:pt x="328" y="315"/>
                    <a:pt x="335" y="309"/>
                  </a:cubicBezTo>
                  <a:cubicBezTo>
                    <a:pt x="374" y="278"/>
                    <a:pt x="371" y="229"/>
                    <a:pt x="328" y="204"/>
                  </a:cubicBezTo>
                  <a:cubicBezTo>
                    <a:pt x="225" y="145"/>
                    <a:pt x="122" y="86"/>
                    <a:pt x="20" y="26"/>
                  </a:cubicBezTo>
                  <a:cubicBezTo>
                    <a:pt x="14" y="23"/>
                    <a:pt x="9" y="20"/>
                    <a:pt x="0" y="14"/>
                  </a:cubicBezTo>
                  <a:close/>
                  <a:moveTo>
                    <a:pt x="420" y="362"/>
                  </a:moveTo>
                  <a:cubicBezTo>
                    <a:pt x="389" y="381"/>
                    <a:pt x="359" y="401"/>
                    <a:pt x="329" y="419"/>
                  </a:cubicBezTo>
                  <a:cubicBezTo>
                    <a:pt x="286" y="444"/>
                    <a:pt x="242" y="468"/>
                    <a:pt x="199" y="493"/>
                  </a:cubicBezTo>
                  <a:cubicBezTo>
                    <a:pt x="167" y="511"/>
                    <a:pt x="151" y="540"/>
                    <a:pt x="150" y="576"/>
                  </a:cubicBezTo>
                  <a:cubicBezTo>
                    <a:pt x="149" y="594"/>
                    <a:pt x="148" y="611"/>
                    <a:pt x="147" y="628"/>
                  </a:cubicBezTo>
                  <a:cubicBezTo>
                    <a:pt x="147" y="662"/>
                    <a:pt x="147" y="696"/>
                    <a:pt x="147" y="730"/>
                  </a:cubicBezTo>
                  <a:cubicBezTo>
                    <a:pt x="150" y="730"/>
                    <a:pt x="152" y="730"/>
                    <a:pt x="155" y="728"/>
                  </a:cubicBezTo>
                  <a:cubicBezTo>
                    <a:pt x="235" y="681"/>
                    <a:pt x="315" y="634"/>
                    <a:pt x="395" y="587"/>
                  </a:cubicBezTo>
                  <a:cubicBezTo>
                    <a:pt x="412" y="577"/>
                    <a:pt x="420" y="561"/>
                    <a:pt x="420" y="542"/>
                  </a:cubicBezTo>
                  <a:cubicBezTo>
                    <a:pt x="420" y="499"/>
                    <a:pt x="420" y="456"/>
                    <a:pt x="420" y="414"/>
                  </a:cubicBezTo>
                  <a:cubicBezTo>
                    <a:pt x="420" y="395"/>
                    <a:pt x="420" y="377"/>
                    <a:pt x="420" y="3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sp>
          <p:nvSpPr>
            <p:cNvPr id="12" name="Freeform 7"/>
            <p:cNvSpPr>
              <a:spLocks noEditPoints="1"/>
            </p:cNvSpPr>
            <p:nvPr userDrawn="1"/>
          </p:nvSpPr>
          <p:spPr bwMode="auto">
            <a:xfrm>
              <a:off x="2240" y="1818"/>
              <a:ext cx="1377" cy="1237"/>
            </a:xfrm>
            <a:custGeom>
              <a:avLst/>
              <a:gdLst>
                <a:gd name="T0" fmla="*/ 779 w 779"/>
                <a:gd name="T1" fmla="*/ 373 h 699"/>
                <a:gd name="T2" fmla="*/ 659 w 779"/>
                <a:gd name="T3" fmla="*/ 540 h 699"/>
                <a:gd name="T4" fmla="*/ 434 w 779"/>
                <a:gd name="T5" fmla="*/ 672 h 699"/>
                <a:gd name="T6" fmla="*/ 280 w 779"/>
                <a:gd name="T7" fmla="*/ 668 h 699"/>
                <a:gd name="T8" fmla="*/ 74 w 779"/>
                <a:gd name="T9" fmla="*/ 549 h 699"/>
                <a:gd name="T10" fmla="*/ 5 w 779"/>
                <a:gd name="T11" fmla="*/ 431 h 699"/>
                <a:gd name="T12" fmla="*/ 1 w 779"/>
                <a:gd name="T13" fmla="*/ 65 h 699"/>
                <a:gd name="T14" fmla="*/ 69 w 779"/>
                <a:gd name="T15" fmla="*/ 23 h 699"/>
                <a:gd name="T16" fmla="*/ 304 w 779"/>
                <a:gd name="T17" fmla="*/ 169 h 699"/>
                <a:gd name="T18" fmla="*/ 355 w 779"/>
                <a:gd name="T19" fmla="*/ 271 h 699"/>
                <a:gd name="T20" fmla="*/ 356 w 779"/>
                <a:gd name="T21" fmla="*/ 498 h 699"/>
                <a:gd name="T22" fmla="*/ 371 w 779"/>
                <a:gd name="T23" fmla="*/ 548 h 699"/>
                <a:gd name="T24" fmla="*/ 451 w 779"/>
                <a:gd name="T25" fmla="*/ 562 h 699"/>
                <a:gd name="T26" fmla="*/ 759 w 779"/>
                <a:gd name="T27" fmla="*/ 385 h 699"/>
                <a:gd name="T28" fmla="*/ 779 w 779"/>
                <a:gd name="T29" fmla="*/ 373 h 699"/>
                <a:gd name="T30" fmla="*/ 271 w 779"/>
                <a:gd name="T31" fmla="*/ 564 h 699"/>
                <a:gd name="T32" fmla="*/ 264 w 779"/>
                <a:gd name="T33" fmla="*/ 497 h 699"/>
                <a:gd name="T34" fmla="*/ 265 w 779"/>
                <a:gd name="T35" fmla="*/ 312 h 699"/>
                <a:gd name="T36" fmla="*/ 215 w 779"/>
                <a:gd name="T37" fmla="*/ 220 h 699"/>
                <a:gd name="T38" fmla="*/ 97 w 779"/>
                <a:gd name="T39" fmla="*/ 146 h 699"/>
                <a:gd name="T40" fmla="*/ 85 w 779"/>
                <a:gd name="T41" fmla="*/ 141 h 699"/>
                <a:gd name="T42" fmla="*/ 85 w 779"/>
                <a:gd name="T43" fmla="*/ 430 h 699"/>
                <a:gd name="T44" fmla="*/ 105 w 779"/>
                <a:gd name="T45" fmla="*/ 467 h 699"/>
                <a:gd name="T46" fmla="*/ 271 w 779"/>
                <a:gd name="T47" fmla="*/ 564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9" h="699">
                  <a:moveTo>
                    <a:pt x="779" y="373"/>
                  </a:moveTo>
                  <a:cubicBezTo>
                    <a:pt x="759" y="446"/>
                    <a:pt x="719" y="502"/>
                    <a:pt x="659" y="540"/>
                  </a:cubicBezTo>
                  <a:cubicBezTo>
                    <a:pt x="586" y="586"/>
                    <a:pt x="510" y="630"/>
                    <a:pt x="434" y="672"/>
                  </a:cubicBezTo>
                  <a:cubicBezTo>
                    <a:pt x="384" y="699"/>
                    <a:pt x="330" y="695"/>
                    <a:pt x="280" y="668"/>
                  </a:cubicBezTo>
                  <a:cubicBezTo>
                    <a:pt x="211" y="629"/>
                    <a:pt x="142" y="590"/>
                    <a:pt x="74" y="549"/>
                  </a:cubicBezTo>
                  <a:cubicBezTo>
                    <a:pt x="30" y="523"/>
                    <a:pt x="6" y="483"/>
                    <a:pt x="5" y="431"/>
                  </a:cubicBezTo>
                  <a:cubicBezTo>
                    <a:pt x="3" y="309"/>
                    <a:pt x="2" y="187"/>
                    <a:pt x="1" y="65"/>
                  </a:cubicBezTo>
                  <a:cubicBezTo>
                    <a:pt x="0" y="18"/>
                    <a:pt x="29" y="0"/>
                    <a:pt x="69" y="23"/>
                  </a:cubicBezTo>
                  <a:cubicBezTo>
                    <a:pt x="149" y="70"/>
                    <a:pt x="227" y="118"/>
                    <a:pt x="304" y="169"/>
                  </a:cubicBezTo>
                  <a:cubicBezTo>
                    <a:pt x="338" y="192"/>
                    <a:pt x="354" y="230"/>
                    <a:pt x="355" y="271"/>
                  </a:cubicBezTo>
                  <a:cubicBezTo>
                    <a:pt x="356" y="346"/>
                    <a:pt x="354" y="422"/>
                    <a:pt x="356" y="498"/>
                  </a:cubicBezTo>
                  <a:cubicBezTo>
                    <a:pt x="356" y="515"/>
                    <a:pt x="362" y="534"/>
                    <a:pt x="371" y="548"/>
                  </a:cubicBezTo>
                  <a:cubicBezTo>
                    <a:pt x="389" y="576"/>
                    <a:pt x="419" y="580"/>
                    <a:pt x="451" y="562"/>
                  </a:cubicBezTo>
                  <a:cubicBezTo>
                    <a:pt x="553" y="503"/>
                    <a:pt x="656" y="444"/>
                    <a:pt x="759" y="385"/>
                  </a:cubicBezTo>
                  <a:cubicBezTo>
                    <a:pt x="764" y="381"/>
                    <a:pt x="770" y="378"/>
                    <a:pt x="779" y="373"/>
                  </a:cubicBezTo>
                  <a:close/>
                  <a:moveTo>
                    <a:pt x="271" y="564"/>
                  </a:moveTo>
                  <a:cubicBezTo>
                    <a:pt x="268" y="540"/>
                    <a:pt x="265" y="519"/>
                    <a:pt x="264" y="497"/>
                  </a:cubicBezTo>
                  <a:cubicBezTo>
                    <a:pt x="264" y="435"/>
                    <a:pt x="264" y="373"/>
                    <a:pt x="265" y="312"/>
                  </a:cubicBezTo>
                  <a:cubicBezTo>
                    <a:pt x="266" y="271"/>
                    <a:pt x="249" y="241"/>
                    <a:pt x="215" y="220"/>
                  </a:cubicBezTo>
                  <a:cubicBezTo>
                    <a:pt x="176" y="196"/>
                    <a:pt x="136" y="171"/>
                    <a:pt x="97" y="146"/>
                  </a:cubicBezTo>
                  <a:cubicBezTo>
                    <a:pt x="93" y="144"/>
                    <a:pt x="89" y="143"/>
                    <a:pt x="85" y="141"/>
                  </a:cubicBezTo>
                  <a:cubicBezTo>
                    <a:pt x="85" y="239"/>
                    <a:pt x="84" y="334"/>
                    <a:pt x="85" y="430"/>
                  </a:cubicBezTo>
                  <a:cubicBezTo>
                    <a:pt x="86" y="443"/>
                    <a:pt x="95" y="460"/>
                    <a:pt x="105" y="467"/>
                  </a:cubicBezTo>
                  <a:cubicBezTo>
                    <a:pt x="160" y="501"/>
                    <a:pt x="216" y="532"/>
                    <a:pt x="271" y="56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sp>
          <p:nvSpPr>
            <p:cNvPr id="13" name="Freeform 8"/>
            <p:cNvSpPr>
              <a:spLocks noEditPoints="1"/>
            </p:cNvSpPr>
            <p:nvPr userDrawn="1"/>
          </p:nvSpPr>
          <p:spPr bwMode="auto">
            <a:xfrm>
              <a:off x="2041" y="1297"/>
              <a:ext cx="1399" cy="1280"/>
            </a:xfrm>
            <a:custGeom>
              <a:avLst/>
              <a:gdLst>
                <a:gd name="T0" fmla="*/ 88 w 792"/>
                <a:gd name="T1" fmla="*/ 723 h 723"/>
                <a:gd name="T2" fmla="*/ 6 w 792"/>
                <a:gd name="T3" fmla="*/ 551 h 723"/>
                <a:gd name="T4" fmla="*/ 2 w 792"/>
                <a:gd name="T5" fmla="*/ 280 h 723"/>
                <a:gd name="T6" fmla="*/ 81 w 792"/>
                <a:gd name="T7" fmla="*/ 146 h 723"/>
                <a:gd name="T8" fmla="*/ 288 w 792"/>
                <a:gd name="T9" fmla="*/ 26 h 723"/>
                <a:gd name="T10" fmla="*/ 431 w 792"/>
                <a:gd name="T11" fmla="*/ 27 h 723"/>
                <a:gd name="T12" fmla="*/ 746 w 792"/>
                <a:gd name="T13" fmla="*/ 203 h 723"/>
                <a:gd name="T14" fmla="*/ 747 w 792"/>
                <a:gd name="T15" fmla="*/ 285 h 723"/>
                <a:gd name="T16" fmla="*/ 504 w 792"/>
                <a:gd name="T17" fmla="*/ 414 h 723"/>
                <a:gd name="T18" fmla="*/ 374 w 792"/>
                <a:gd name="T19" fmla="*/ 400 h 723"/>
                <a:gd name="T20" fmla="*/ 195 w 792"/>
                <a:gd name="T21" fmla="*/ 295 h 723"/>
                <a:gd name="T22" fmla="*/ 164 w 792"/>
                <a:gd name="T23" fmla="*/ 283 h 723"/>
                <a:gd name="T24" fmla="*/ 89 w 792"/>
                <a:gd name="T25" fmla="*/ 347 h 723"/>
                <a:gd name="T26" fmla="*/ 88 w 792"/>
                <a:gd name="T27" fmla="*/ 695 h 723"/>
                <a:gd name="T28" fmla="*/ 88 w 792"/>
                <a:gd name="T29" fmla="*/ 723 h 723"/>
                <a:gd name="T30" fmla="*/ 639 w 792"/>
                <a:gd name="T31" fmla="*/ 240 h 723"/>
                <a:gd name="T32" fmla="*/ 633 w 792"/>
                <a:gd name="T33" fmla="*/ 233 h 723"/>
                <a:gd name="T34" fmla="*/ 388 w 792"/>
                <a:gd name="T35" fmla="*/ 95 h 723"/>
                <a:gd name="T36" fmla="*/ 336 w 792"/>
                <a:gd name="T37" fmla="*/ 96 h 723"/>
                <a:gd name="T38" fmla="*/ 186 w 792"/>
                <a:gd name="T39" fmla="*/ 183 h 723"/>
                <a:gd name="T40" fmla="*/ 180 w 792"/>
                <a:gd name="T41" fmla="*/ 189 h 723"/>
                <a:gd name="T42" fmla="*/ 242 w 792"/>
                <a:gd name="T43" fmla="*/ 218 h 723"/>
                <a:gd name="T44" fmla="*/ 403 w 792"/>
                <a:gd name="T45" fmla="*/ 311 h 723"/>
                <a:gd name="T46" fmla="*/ 489 w 792"/>
                <a:gd name="T47" fmla="*/ 318 h 723"/>
                <a:gd name="T48" fmla="*/ 639 w 792"/>
                <a:gd name="T49" fmla="*/ 24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2" h="723">
                  <a:moveTo>
                    <a:pt x="88" y="723"/>
                  </a:moveTo>
                  <a:cubicBezTo>
                    <a:pt x="39" y="672"/>
                    <a:pt x="10" y="616"/>
                    <a:pt x="6" y="551"/>
                  </a:cubicBezTo>
                  <a:cubicBezTo>
                    <a:pt x="1" y="461"/>
                    <a:pt x="0" y="370"/>
                    <a:pt x="2" y="280"/>
                  </a:cubicBezTo>
                  <a:cubicBezTo>
                    <a:pt x="3" y="223"/>
                    <a:pt x="31" y="176"/>
                    <a:pt x="81" y="146"/>
                  </a:cubicBezTo>
                  <a:cubicBezTo>
                    <a:pt x="149" y="104"/>
                    <a:pt x="218" y="64"/>
                    <a:pt x="288" y="26"/>
                  </a:cubicBezTo>
                  <a:cubicBezTo>
                    <a:pt x="335" y="0"/>
                    <a:pt x="383" y="0"/>
                    <a:pt x="431" y="27"/>
                  </a:cubicBezTo>
                  <a:cubicBezTo>
                    <a:pt x="535" y="86"/>
                    <a:pt x="640" y="146"/>
                    <a:pt x="746" y="203"/>
                  </a:cubicBezTo>
                  <a:cubicBezTo>
                    <a:pt x="792" y="229"/>
                    <a:pt x="780" y="266"/>
                    <a:pt x="747" y="285"/>
                  </a:cubicBezTo>
                  <a:cubicBezTo>
                    <a:pt x="667" y="329"/>
                    <a:pt x="586" y="373"/>
                    <a:pt x="504" y="414"/>
                  </a:cubicBezTo>
                  <a:cubicBezTo>
                    <a:pt x="460" y="435"/>
                    <a:pt x="415" y="424"/>
                    <a:pt x="374" y="400"/>
                  </a:cubicBezTo>
                  <a:cubicBezTo>
                    <a:pt x="314" y="365"/>
                    <a:pt x="255" y="330"/>
                    <a:pt x="195" y="295"/>
                  </a:cubicBezTo>
                  <a:cubicBezTo>
                    <a:pt x="185" y="290"/>
                    <a:pt x="174" y="284"/>
                    <a:pt x="164" y="283"/>
                  </a:cubicBezTo>
                  <a:cubicBezTo>
                    <a:pt x="119" y="275"/>
                    <a:pt x="89" y="301"/>
                    <a:pt x="89" y="347"/>
                  </a:cubicBezTo>
                  <a:cubicBezTo>
                    <a:pt x="88" y="463"/>
                    <a:pt x="89" y="579"/>
                    <a:pt x="88" y="695"/>
                  </a:cubicBezTo>
                  <a:cubicBezTo>
                    <a:pt x="88" y="703"/>
                    <a:pt x="88" y="710"/>
                    <a:pt x="88" y="723"/>
                  </a:cubicBezTo>
                  <a:close/>
                  <a:moveTo>
                    <a:pt x="639" y="240"/>
                  </a:moveTo>
                  <a:cubicBezTo>
                    <a:pt x="635" y="236"/>
                    <a:pt x="634" y="234"/>
                    <a:pt x="633" y="233"/>
                  </a:cubicBezTo>
                  <a:cubicBezTo>
                    <a:pt x="551" y="187"/>
                    <a:pt x="469" y="141"/>
                    <a:pt x="388" y="95"/>
                  </a:cubicBezTo>
                  <a:cubicBezTo>
                    <a:pt x="371" y="85"/>
                    <a:pt x="353" y="86"/>
                    <a:pt x="336" y="96"/>
                  </a:cubicBezTo>
                  <a:cubicBezTo>
                    <a:pt x="286" y="125"/>
                    <a:pt x="236" y="154"/>
                    <a:pt x="186" y="183"/>
                  </a:cubicBezTo>
                  <a:cubicBezTo>
                    <a:pt x="183" y="185"/>
                    <a:pt x="180" y="188"/>
                    <a:pt x="180" y="189"/>
                  </a:cubicBezTo>
                  <a:cubicBezTo>
                    <a:pt x="201" y="199"/>
                    <a:pt x="223" y="207"/>
                    <a:pt x="242" y="218"/>
                  </a:cubicBezTo>
                  <a:cubicBezTo>
                    <a:pt x="296" y="248"/>
                    <a:pt x="350" y="280"/>
                    <a:pt x="403" y="311"/>
                  </a:cubicBezTo>
                  <a:cubicBezTo>
                    <a:pt x="431" y="328"/>
                    <a:pt x="460" y="332"/>
                    <a:pt x="489" y="318"/>
                  </a:cubicBezTo>
                  <a:cubicBezTo>
                    <a:pt x="539" y="294"/>
                    <a:pt x="588" y="267"/>
                    <a:pt x="639" y="24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p>
          </p:txBody>
        </p:sp>
      </p:grpSp>
      <p:pic>
        <p:nvPicPr>
          <p:cNvPr id="14" name="Picture 2" descr="Bildresultat för prophix logo 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59941" y="667317"/>
            <a:ext cx="2402411" cy="62187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776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41333"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decel="41333"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288"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750" fill="hold"/>
                                        <p:tgtEl>
                                          <p:spTgt spid="10"/>
                                        </p:tgtEl>
                                        <p:attrNameLst>
                                          <p:attrName>ppt_w</p:attrName>
                                        </p:attrNameLst>
                                      </p:cBhvr>
                                      <p:tavLst>
                                        <p:tav tm="0">
                                          <p:val>
                                            <p:strVal val="4/3*#ppt_w"/>
                                          </p:val>
                                        </p:tav>
                                        <p:tav tm="100000">
                                          <p:val>
                                            <p:strVal val="#ppt_w"/>
                                          </p:val>
                                        </p:tav>
                                      </p:tavLst>
                                    </p:anim>
                                    <p:anim calcmode="lin" valueType="num">
                                      <p:cBhvr>
                                        <p:cTn id="19" dur="750" fill="hold"/>
                                        <p:tgtEl>
                                          <p:spTgt spid="10"/>
                                        </p:tgtEl>
                                        <p:attrNameLst>
                                          <p:attrName>ppt_h</p:attrName>
                                        </p:attrNameLst>
                                      </p:cBhvr>
                                      <p:tavLst>
                                        <p:tav tm="0">
                                          <p:val>
                                            <p:strVal val="4/3*#ppt_h"/>
                                          </p:val>
                                        </p:tav>
                                        <p:tav tm="100000">
                                          <p:val>
                                            <p:strVal val="#ppt_h"/>
                                          </p:val>
                                        </p:tav>
                                      </p:tavLst>
                                    </p:anim>
                                  </p:childTnLst>
                                </p:cTn>
                              </p:par>
                              <p:par>
                                <p:cTn id="20" presetID="10" presetClass="entr" presetSubtype="0" fill="hold"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17727943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40121769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DF22BF5-2304-4BB0-8D54-D2075AC85B14}" type="datetimeFigureOut">
              <a:rPr lang="en-GB" smtClean="0"/>
              <a:t>13/05/2019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70EA3F3-6502-422C-90FE-46DD5C506E73}" type="slidenum">
              <a:rPr lang="en-GB" smtClean="0"/>
              <a:t>‹#›</a:t>
            </a:fld>
            <a:endParaRPr lang="en-GB" dirty="0"/>
          </a:p>
        </p:txBody>
      </p:sp>
    </p:spTree>
    <p:extLst>
      <p:ext uri="{BB962C8B-B14F-4D97-AF65-F5344CB8AC3E}">
        <p14:creationId xmlns:p14="http://schemas.microsoft.com/office/powerpoint/2010/main" val="3441967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1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1.jp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theme" Target="../theme/theme3.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4.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5.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28.jp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theme" Target="../theme/theme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7.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26.pn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40.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image" Target="../media/image26.png"/><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image" Target="../media/image43.jpeg"/><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Box 5"/>
          <p:cNvSpPr txBox="1"/>
          <p:nvPr userDrawn="1"/>
        </p:nvSpPr>
        <p:spPr>
          <a:xfrm>
            <a:off x="5334000" y="6374089"/>
            <a:ext cx="940579" cy="276999"/>
          </a:xfrm>
          <a:prstGeom prst="rect">
            <a:avLst/>
          </a:prstGeom>
          <a:noFill/>
        </p:spPr>
        <p:txBody>
          <a:bodyPr wrap="none" rtlCol="0">
            <a:spAutoFit/>
          </a:bodyPr>
          <a:lstStyle/>
          <a:p>
            <a:r>
              <a:rPr lang="en-CA" sz="1200" dirty="0">
                <a:solidFill>
                  <a:prstClr val="black"/>
                </a:solidFill>
              </a:rPr>
              <a:t>Confidential</a:t>
            </a:r>
          </a:p>
        </p:txBody>
      </p:sp>
    </p:spTree>
    <p:extLst>
      <p:ext uri="{BB962C8B-B14F-4D97-AF65-F5344CB8AC3E}">
        <p14:creationId xmlns:p14="http://schemas.microsoft.com/office/powerpoint/2010/main" val="411547941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9" r:id="rId16"/>
    <p:sldLayoutId id="2147483721" r:id="rId17"/>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spcBef>
          <a:spcPct val="0"/>
        </a:spcBef>
        <a:buNone/>
        <a:defRPr sz="4000" b="1" kern="1200">
          <a:solidFill>
            <a:srgbClr val="E23A29"/>
          </a:solidFill>
          <a:latin typeface="Century Gothic" pitchFamily="34" charset="0"/>
          <a:ea typeface="+mj-ea"/>
          <a:cs typeface="+mj-cs"/>
        </a:defRPr>
      </a:lvl1pPr>
    </p:titleStyle>
    <p:bodyStyle>
      <a:lvl1pPr marL="457200" indent="-457200" algn="l" defTabSz="914400" rtl="0" eaLnBrk="1" latinLnBrk="0" hangingPunct="1">
        <a:spcBef>
          <a:spcPct val="20000"/>
        </a:spcBef>
        <a:buClr>
          <a:srgbClr val="D43837"/>
        </a:buClr>
        <a:buFont typeface="Wingdings" panose="05000000000000000000" pitchFamily="2" charset="2"/>
        <a:buChar char="§"/>
        <a:defRPr sz="3200" kern="1200">
          <a:solidFill>
            <a:schemeClr val="tx1"/>
          </a:solidFill>
          <a:latin typeface="Century Gothic" pitchFamily="34" charset="0"/>
          <a:ea typeface="+mn-ea"/>
          <a:cs typeface="+mn-cs"/>
        </a:defRPr>
      </a:lvl1pPr>
      <a:lvl2pPr marL="914400" indent="-457200" algn="l" defTabSz="914400" rtl="0" eaLnBrk="1" latinLnBrk="0" hangingPunct="1">
        <a:spcBef>
          <a:spcPct val="20000"/>
        </a:spcBef>
        <a:buClr>
          <a:srgbClr val="D43837"/>
        </a:buClr>
        <a:buFont typeface="Wingdings" panose="05000000000000000000" pitchFamily="2" charset="2"/>
        <a:buChar char="§"/>
        <a:defRPr sz="2800" kern="1200">
          <a:solidFill>
            <a:schemeClr val="tx1"/>
          </a:solidFill>
          <a:latin typeface="Century Gothic" pitchFamily="34" charset="0"/>
          <a:ea typeface="+mn-ea"/>
          <a:cs typeface="+mn-cs"/>
        </a:defRPr>
      </a:lvl2pPr>
      <a:lvl3pPr marL="1257300" indent="-342900" algn="l" defTabSz="914400" rtl="0" eaLnBrk="1" latinLnBrk="0" hangingPunct="1">
        <a:spcBef>
          <a:spcPct val="20000"/>
        </a:spcBef>
        <a:buClr>
          <a:srgbClr val="D43837"/>
        </a:buClr>
        <a:buFont typeface="Wingdings" panose="05000000000000000000" pitchFamily="2" charset="2"/>
        <a:buChar char="§"/>
        <a:defRPr sz="2400" kern="1200">
          <a:solidFill>
            <a:schemeClr val="tx1"/>
          </a:solidFill>
          <a:latin typeface="Century Gothic" pitchFamily="34" charset="0"/>
          <a:ea typeface="+mn-ea"/>
          <a:cs typeface="+mn-cs"/>
        </a:defRPr>
      </a:lvl3pPr>
      <a:lvl4pPr marL="1714500" indent="-342900" algn="l" defTabSz="914400" rtl="0" eaLnBrk="1" latinLnBrk="0" hangingPunct="1">
        <a:spcBef>
          <a:spcPct val="20000"/>
        </a:spcBef>
        <a:buClr>
          <a:srgbClr val="D43837"/>
        </a:buClr>
        <a:buFont typeface="Wingdings" panose="05000000000000000000" pitchFamily="2" charset="2"/>
        <a:buChar char="§"/>
        <a:defRPr sz="2000" kern="1200">
          <a:solidFill>
            <a:schemeClr val="tx1"/>
          </a:solidFill>
          <a:latin typeface="Century Gothic" pitchFamily="34" charset="0"/>
          <a:ea typeface="+mn-ea"/>
          <a:cs typeface="+mn-cs"/>
        </a:defRPr>
      </a:lvl4pPr>
      <a:lvl5pPr marL="2171700" indent="-342900" algn="l" defTabSz="914400" rtl="0" eaLnBrk="1" latinLnBrk="0" hangingPunct="1">
        <a:spcBef>
          <a:spcPct val="20000"/>
        </a:spcBef>
        <a:buClr>
          <a:srgbClr val="D43837"/>
        </a:buClr>
        <a:buFont typeface="Wingdings" panose="05000000000000000000" pitchFamily="2" charset="2"/>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353F7E-254A-4CF2-A31B-5DC5ABF8A3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0AD0527-FA47-4AC9-91D5-C372CA8207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C49DA8-1519-43B7-AB6C-9297EDF9AD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FBE4B-B7B5-4E19-A4F6-5A921A4399FC}" type="datetimeFigureOut">
              <a:rPr lang="en-CA" smtClean="0"/>
              <a:t>2019-05-13</a:t>
            </a:fld>
            <a:endParaRPr lang="en-CA" dirty="0"/>
          </a:p>
        </p:txBody>
      </p:sp>
      <p:sp>
        <p:nvSpPr>
          <p:cNvPr id="5" name="Footer Placeholder 4">
            <a:extLst>
              <a:ext uri="{FF2B5EF4-FFF2-40B4-BE49-F238E27FC236}">
                <a16:creationId xmlns:a16="http://schemas.microsoft.com/office/drawing/2014/main" id="{C24FDCA5-EEAF-45A0-AC58-6A388DA36C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354E8401-8B89-4F26-9073-10AD87C53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AA9B4-4353-46D6-9E8B-D469531C13A0}" type="slidenum">
              <a:rPr lang="en-CA" smtClean="0"/>
              <a:t>‹#›</a:t>
            </a:fld>
            <a:endParaRPr lang="en-CA" dirty="0"/>
          </a:p>
        </p:txBody>
      </p:sp>
      <p:pic>
        <p:nvPicPr>
          <p:cNvPr id="7" name="Picture 6">
            <a:extLst>
              <a:ext uri="{FF2B5EF4-FFF2-40B4-BE49-F238E27FC236}">
                <a16:creationId xmlns:a16="http://schemas.microsoft.com/office/drawing/2014/main" id="{79119354-768F-4E23-A69B-C7B85EDCACA0}"/>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144718"/>
            <a:ext cx="12910657" cy="8550610"/>
          </a:xfrm>
          <a:prstGeom prst="rect">
            <a:avLst/>
          </a:prstGeom>
        </p:spPr>
      </p:pic>
    </p:spTree>
    <p:extLst>
      <p:ext uri="{BB962C8B-B14F-4D97-AF65-F5344CB8AC3E}">
        <p14:creationId xmlns:p14="http://schemas.microsoft.com/office/powerpoint/2010/main" val="391613895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spd="slow">
    <p:strips/>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Box 5"/>
          <p:cNvSpPr txBox="1"/>
          <p:nvPr userDrawn="1"/>
        </p:nvSpPr>
        <p:spPr>
          <a:xfrm>
            <a:off x="5625710" y="6308196"/>
            <a:ext cx="940579" cy="276999"/>
          </a:xfrm>
          <a:prstGeom prst="rect">
            <a:avLst/>
          </a:prstGeom>
          <a:noFill/>
        </p:spPr>
        <p:txBody>
          <a:bodyPr wrap="none" rtlCol="0">
            <a:spAutoFit/>
          </a:bodyPr>
          <a:lstStyle/>
          <a:p>
            <a:r>
              <a:rPr lang="en-CA" sz="1200" dirty="0"/>
              <a:t>Confidential</a:t>
            </a:r>
          </a:p>
        </p:txBody>
      </p:sp>
    </p:spTree>
    <p:extLst>
      <p:ext uri="{BB962C8B-B14F-4D97-AF65-F5344CB8AC3E}">
        <p14:creationId xmlns:p14="http://schemas.microsoft.com/office/powerpoint/2010/main" val="174784518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6" r:id="rId18"/>
    <p:sldLayoutId id="2147483757" r:id="rId19"/>
    <p:sldLayoutId id="2147483758" r:id="rId20"/>
    <p:sldLayoutId id="2147483759" r:id="rId21"/>
    <p:sldLayoutId id="2147483760" r:id="rId22"/>
  </p:sldLayoutIdLst>
  <p:transition spd="slow">
    <p:strips/>
  </p:transition>
  <p:txStyles>
    <p:titleStyle>
      <a:lvl1pPr algn="l" defTabSz="914400" rtl="0" eaLnBrk="1" latinLnBrk="0" hangingPunct="1">
        <a:spcBef>
          <a:spcPct val="0"/>
        </a:spcBef>
        <a:buNone/>
        <a:defRPr sz="4000" b="1" kern="1200">
          <a:solidFill>
            <a:srgbClr val="E23A29"/>
          </a:solidFill>
          <a:latin typeface="Century Gothic" pitchFamily="34" charset="0"/>
          <a:ea typeface="+mj-ea"/>
          <a:cs typeface="+mj-cs"/>
        </a:defRPr>
      </a:lvl1pPr>
    </p:titleStyle>
    <p:bodyStyle>
      <a:lvl1pPr marL="457200" indent="-457200" algn="l" defTabSz="914400" rtl="0" eaLnBrk="1" latinLnBrk="0" hangingPunct="1">
        <a:spcBef>
          <a:spcPct val="20000"/>
        </a:spcBef>
        <a:buClr>
          <a:srgbClr val="D43837"/>
        </a:buClr>
        <a:buFont typeface="Wingdings" panose="05000000000000000000" pitchFamily="2" charset="2"/>
        <a:buChar char="§"/>
        <a:defRPr sz="3200" kern="1200">
          <a:solidFill>
            <a:schemeClr val="tx1"/>
          </a:solidFill>
          <a:latin typeface="Century Gothic" pitchFamily="34" charset="0"/>
          <a:ea typeface="+mn-ea"/>
          <a:cs typeface="+mn-cs"/>
        </a:defRPr>
      </a:lvl1pPr>
      <a:lvl2pPr marL="914400" indent="-457200" algn="l" defTabSz="914400" rtl="0" eaLnBrk="1" latinLnBrk="0" hangingPunct="1">
        <a:spcBef>
          <a:spcPct val="20000"/>
        </a:spcBef>
        <a:buClr>
          <a:srgbClr val="D43837"/>
        </a:buClr>
        <a:buFont typeface="Wingdings" panose="05000000000000000000" pitchFamily="2" charset="2"/>
        <a:buChar char="§"/>
        <a:defRPr sz="2800" kern="1200">
          <a:solidFill>
            <a:schemeClr val="tx1"/>
          </a:solidFill>
          <a:latin typeface="Century Gothic" pitchFamily="34" charset="0"/>
          <a:ea typeface="+mn-ea"/>
          <a:cs typeface="+mn-cs"/>
        </a:defRPr>
      </a:lvl2pPr>
      <a:lvl3pPr marL="1257300" indent="-342900" algn="l" defTabSz="914400" rtl="0" eaLnBrk="1" latinLnBrk="0" hangingPunct="1">
        <a:spcBef>
          <a:spcPct val="20000"/>
        </a:spcBef>
        <a:buClr>
          <a:srgbClr val="D43837"/>
        </a:buClr>
        <a:buFont typeface="Wingdings" panose="05000000000000000000" pitchFamily="2" charset="2"/>
        <a:buChar char="§"/>
        <a:defRPr sz="2400" kern="1200">
          <a:solidFill>
            <a:schemeClr val="tx1"/>
          </a:solidFill>
          <a:latin typeface="Century Gothic" pitchFamily="34" charset="0"/>
          <a:ea typeface="+mn-ea"/>
          <a:cs typeface="+mn-cs"/>
        </a:defRPr>
      </a:lvl3pPr>
      <a:lvl4pPr marL="1714500" indent="-342900" algn="l" defTabSz="914400" rtl="0" eaLnBrk="1" latinLnBrk="0" hangingPunct="1">
        <a:spcBef>
          <a:spcPct val="20000"/>
        </a:spcBef>
        <a:buClr>
          <a:srgbClr val="D43837"/>
        </a:buClr>
        <a:buFont typeface="Wingdings" panose="05000000000000000000" pitchFamily="2" charset="2"/>
        <a:buChar char="§"/>
        <a:defRPr sz="2000" kern="1200">
          <a:solidFill>
            <a:schemeClr val="tx1"/>
          </a:solidFill>
          <a:latin typeface="Century Gothic" pitchFamily="34" charset="0"/>
          <a:ea typeface="+mn-ea"/>
          <a:cs typeface="+mn-cs"/>
        </a:defRPr>
      </a:lvl4pPr>
      <a:lvl5pPr marL="2171700" indent="-342900" algn="l" defTabSz="914400" rtl="0" eaLnBrk="1" latinLnBrk="0" hangingPunct="1">
        <a:spcBef>
          <a:spcPct val="20000"/>
        </a:spcBef>
        <a:buClr>
          <a:srgbClr val="D43837"/>
        </a:buClr>
        <a:buFont typeface="Wingdings" panose="05000000000000000000" pitchFamily="2" charset="2"/>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1909F8-4C72-41AE-A265-A2B21B72E98C}"/>
              </a:ext>
            </a:extLst>
          </p:cNvPr>
          <p:cNvSpPr>
            <a:spLocks noGrp="1"/>
          </p:cNvSpPr>
          <p:nvPr>
            <p:ph type="title"/>
          </p:nvPr>
        </p:nvSpPr>
        <p:spPr>
          <a:xfrm>
            <a:off x="347563" y="365125"/>
            <a:ext cx="1124028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D14C406D-18BA-41D1-9AE4-5455C4F8FB78}"/>
              </a:ext>
            </a:extLst>
          </p:cNvPr>
          <p:cNvSpPr>
            <a:spLocks noGrp="1"/>
          </p:cNvSpPr>
          <p:nvPr>
            <p:ph type="body" idx="1"/>
          </p:nvPr>
        </p:nvSpPr>
        <p:spPr>
          <a:xfrm>
            <a:off x="347563" y="1825625"/>
            <a:ext cx="1124028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a:extLst>
              <a:ext uri="{FF2B5EF4-FFF2-40B4-BE49-F238E27FC236}">
                <a16:creationId xmlns:a16="http://schemas.microsoft.com/office/drawing/2014/main" id="{C2C08778-B918-4CC2-ACB0-052809B793CD}"/>
              </a:ext>
            </a:extLst>
          </p:cNvPr>
          <p:cNvSpPr>
            <a:spLocks noGrp="1"/>
          </p:cNvSpPr>
          <p:nvPr>
            <p:ph type="dt" sz="half" idx="2"/>
          </p:nvPr>
        </p:nvSpPr>
        <p:spPr>
          <a:xfrm>
            <a:off x="10537546" y="6229726"/>
            <a:ext cx="1080000" cy="234000"/>
          </a:xfrm>
          <a:prstGeom prst="rect">
            <a:avLst/>
          </a:prstGeom>
        </p:spPr>
        <p:txBody>
          <a:bodyPr vert="horz" lIns="91440" tIns="0" rIns="0" bIns="0" rtlCol="0" anchor="b" anchorCtr="0"/>
          <a:lstStyle>
            <a:lvl1pPr algn="r">
              <a:defRPr sz="1000">
                <a:solidFill>
                  <a:schemeClr val="bg1">
                    <a:lumMod val="75000"/>
                  </a:schemeClr>
                </a:solidFill>
                <a:latin typeface="Century Gothic" panose="020B0502020202020204" pitchFamily="34" charset="0"/>
              </a:defRPr>
            </a:lvl1pPr>
          </a:lstStyle>
          <a:p>
            <a:fld id="{3435D83B-8639-4535-9E2A-6F2776DA544B}" type="datetime1">
              <a:rPr lang="en-US" smtClean="0"/>
              <a:pPr/>
              <a:t>5/13/2019</a:t>
            </a:fld>
            <a:endParaRPr lang="ru-RU"/>
          </a:p>
        </p:txBody>
      </p:sp>
      <p:sp>
        <p:nvSpPr>
          <p:cNvPr id="5" name="Footer Placeholder 4">
            <a:extLst>
              <a:ext uri="{FF2B5EF4-FFF2-40B4-BE49-F238E27FC236}">
                <a16:creationId xmlns:a16="http://schemas.microsoft.com/office/drawing/2014/main" id="{21498005-9236-461C-A055-9B9AB0DDFC31}"/>
              </a:ext>
            </a:extLst>
          </p:cNvPr>
          <p:cNvSpPr>
            <a:spLocks noGrp="1"/>
          </p:cNvSpPr>
          <p:nvPr>
            <p:ph type="ftr" sz="quarter" idx="3"/>
          </p:nvPr>
        </p:nvSpPr>
        <p:spPr>
          <a:xfrm>
            <a:off x="7502746" y="6477026"/>
            <a:ext cx="4114800" cy="234000"/>
          </a:xfrm>
          <a:prstGeom prst="rect">
            <a:avLst/>
          </a:prstGeom>
        </p:spPr>
        <p:txBody>
          <a:bodyPr vert="horz" lIns="91440" tIns="0" rIns="0" bIns="0" rtlCol="0" anchor="t" anchorCtr="0"/>
          <a:lstStyle>
            <a:lvl1pPr algn="r">
              <a:defRPr sz="1000" b="1">
                <a:solidFill>
                  <a:schemeClr val="bg1">
                    <a:lumMod val="75000"/>
                  </a:schemeClr>
                </a:solidFill>
                <a:latin typeface="Century Gothic" panose="020B0502020202020204" pitchFamily="34" charset="0"/>
              </a:defRPr>
            </a:lvl1pPr>
          </a:lstStyle>
          <a:p>
            <a:r>
              <a:rPr lang="en-US" dirty="0"/>
              <a:t>Prophix Software Inc. </a:t>
            </a:r>
          </a:p>
        </p:txBody>
      </p:sp>
      <p:sp>
        <p:nvSpPr>
          <p:cNvPr id="6" name="Slide Number Placeholder 5">
            <a:extLst>
              <a:ext uri="{FF2B5EF4-FFF2-40B4-BE49-F238E27FC236}">
                <a16:creationId xmlns:a16="http://schemas.microsoft.com/office/drawing/2014/main" id="{7320050C-14A2-4A8D-A783-08B8265C7B57}"/>
              </a:ext>
            </a:extLst>
          </p:cNvPr>
          <p:cNvSpPr>
            <a:spLocks noGrp="1"/>
          </p:cNvSpPr>
          <p:nvPr>
            <p:ph type="sldNum" sz="quarter" idx="4"/>
          </p:nvPr>
        </p:nvSpPr>
        <p:spPr>
          <a:xfrm>
            <a:off x="347563" y="6477026"/>
            <a:ext cx="394063" cy="234000"/>
          </a:xfrm>
          <a:prstGeom prst="rect">
            <a:avLst/>
          </a:prstGeom>
        </p:spPr>
        <p:txBody>
          <a:bodyPr vert="horz" lIns="90000" tIns="0" rIns="0" bIns="0" rtlCol="0" anchor="t" anchorCtr="0"/>
          <a:lstStyle>
            <a:lvl1pPr algn="ctr">
              <a:defRPr sz="1000">
                <a:solidFill>
                  <a:schemeClr val="bg1">
                    <a:lumMod val="75000"/>
                  </a:schemeClr>
                </a:solidFill>
                <a:latin typeface="Century Gothic" panose="020B0502020202020204" pitchFamily="34" charset="0"/>
              </a:defRPr>
            </a:lvl1pPr>
          </a:lstStyle>
          <a:p>
            <a:fld id="{3CE5352E-9B9F-4EDC-8769-7FA3D3F814C7}" type="slidenum">
              <a:rPr lang="ru-RU" smtClean="0"/>
              <a:pPr/>
              <a:t>‹#›</a:t>
            </a:fld>
            <a:endParaRPr lang="ru-RU"/>
          </a:p>
        </p:txBody>
      </p:sp>
    </p:spTree>
    <p:extLst>
      <p:ext uri="{BB962C8B-B14F-4D97-AF65-F5344CB8AC3E}">
        <p14:creationId xmlns:p14="http://schemas.microsoft.com/office/powerpoint/2010/main" val="882654058"/>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600" b="0" i="0" kern="1200">
          <a:solidFill>
            <a:srgbClr val="05070B"/>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E33B28"/>
        </a:buClr>
        <a:buFont typeface="Wingdings" panose="05000000000000000000" pitchFamily="2" charset="2"/>
        <a:buChar char="§"/>
        <a:defRPr sz="2800" kern="1200">
          <a:solidFill>
            <a:srgbClr val="05070B"/>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E33B28"/>
        </a:buClr>
        <a:buFont typeface="Wingdings" panose="05000000000000000000" pitchFamily="2" charset="2"/>
        <a:buChar char="§"/>
        <a:defRPr sz="2400" kern="1200">
          <a:solidFill>
            <a:srgbClr val="05070B"/>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E33B28"/>
        </a:buClr>
        <a:buFont typeface="Wingdings" panose="05000000000000000000" pitchFamily="2" charset="2"/>
        <a:buChar char="§"/>
        <a:defRPr sz="2000" kern="1200">
          <a:solidFill>
            <a:srgbClr val="05070B"/>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E33B28"/>
        </a:buClr>
        <a:buFont typeface="Wingdings" panose="05000000000000000000" pitchFamily="2" charset="2"/>
        <a:buChar char="§"/>
        <a:defRPr sz="1800" kern="1200">
          <a:solidFill>
            <a:srgbClr val="05070B"/>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E33B28"/>
        </a:buClr>
        <a:buFont typeface="Wingdings" panose="05000000000000000000" pitchFamily="2" charset="2"/>
        <a:buChar char="§"/>
        <a:defRPr sz="1800" kern="1200">
          <a:solidFill>
            <a:srgbClr val="05070B"/>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50">
          <p15:clr>
            <a:srgbClr val="F26B43"/>
          </p15:clr>
        </p15:guide>
        <p15:guide id="2" pos="7401">
          <p15:clr>
            <a:srgbClr val="F26B43"/>
          </p15:clr>
        </p15:guide>
        <p15:guide id="3" pos="279">
          <p15:clr>
            <a:srgbClr val="F26B43"/>
          </p15:clr>
        </p15:guide>
        <p15:guide id="4" pos="551">
          <p15:clr>
            <a:srgbClr val="F26B43"/>
          </p15:clr>
        </p15:guide>
        <p15:guide id="5" pos="7129">
          <p15:clr>
            <a:srgbClr val="F26B43"/>
          </p15:clr>
        </p15:guide>
        <p15:guide id="6" orient="horz" pos="4042">
          <p15:clr>
            <a:srgbClr val="F26B43"/>
          </p15:clr>
        </p15:guide>
        <p15:guide id="7" orient="horz" pos="37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p:cNvSpPr/>
          <p:nvPr userDrawn="1"/>
        </p:nvSpPr>
        <p:spPr>
          <a:xfrm>
            <a:off x="0" y="0"/>
            <a:ext cx="12192000" cy="6356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2" descr="Bildresultat för prophix logo png"/>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9987398" y="365130"/>
            <a:ext cx="1785503" cy="4621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89856" y="365127"/>
            <a:ext cx="11220453" cy="1325563"/>
          </a:xfrm>
          <a:prstGeom prst="rect">
            <a:avLst/>
          </a:prstGeom>
        </p:spPr>
        <p:txBody>
          <a:bodyPr vert="horz" lIns="91440" tIns="45720" rIns="91440" bIns="45720" rtlCol="0" anchor="t">
            <a:normAutofit/>
          </a:bodyPr>
          <a:lstStyle/>
          <a:p>
            <a:r>
              <a:rPr lang="en-US"/>
              <a:t>Click to edit Master title style</a:t>
            </a:r>
            <a:endParaRPr lang="en-GB"/>
          </a:p>
        </p:txBody>
      </p:sp>
      <p:sp>
        <p:nvSpPr>
          <p:cNvPr id="3" name="Text Placeholder 2"/>
          <p:cNvSpPr>
            <a:spLocks noGrp="1"/>
          </p:cNvSpPr>
          <p:nvPr>
            <p:ph type="body" idx="1"/>
          </p:nvPr>
        </p:nvSpPr>
        <p:spPr>
          <a:xfrm>
            <a:off x="489856" y="1825625"/>
            <a:ext cx="11220453"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22BF5-2304-4BB0-8D54-D2075AC85B14}" type="datetimeFigureOut">
              <a:rPr lang="en-GB" smtClean="0"/>
              <a:t>13/05/2019</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EA3F3-6502-422C-90FE-46DD5C506E73}" type="slidenum">
              <a:rPr lang="en-GB" smtClean="0"/>
              <a:t>‹#›</a:t>
            </a:fld>
            <a:endParaRPr lang="en-GB" dirty="0"/>
          </a:p>
        </p:txBody>
      </p:sp>
    </p:spTree>
    <p:extLst>
      <p:ext uri="{BB962C8B-B14F-4D97-AF65-F5344CB8AC3E}">
        <p14:creationId xmlns:p14="http://schemas.microsoft.com/office/powerpoint/2010/main" val="418991223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3200" kern="1200" cap="all" baseline="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19"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3199341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Lst>
  <p:txStyles>
    <p:titleStyle>
      <a:lvl1pPr algn="l" defTabSz="914400" rtl="0" eaLnBrk="1" latinLnBrk="0" hangingPunct="1">
        <a:spcBef>
          <a:spcPct val="0"/>
        </a:spcBef>
        <a:buNone/>
        <a:defRPr sz="4000" b="1" kern="1200">
          <a:solidFill>
            <a:srgbClr val="E23A29"/>
          </a:solidFill>
          <a:latin typeface="Century Gothic" pitchFamily="34" charset="0"/>
          <a:ea typeface="+mj-ea"/>
          <a:cs typeface="+mj-cs"/>
        </a:defRPr>
      </a:lvl1pPr>
    </p:titleStyle>
    <p:bodyStyle>
      <a:lvl1pPr marL="457200" indent="-457200" algn="l" defTabSz="914400" rtl="0" eaLnBrk="1" latinLnBrk="0" hangingPunct="1">
        <a:spcBef>
          <a:spcPct val="20000"/>
        </a:spcBef>
        <a:buClr>
          <a:srgbClr val="E23A29"/>
        </a:buClr>
        <a:buFont typeface="Wingdings" panose="05000000000000000000" pitchFamily="2" charset="2"/>
        <a:buChar char="§"/>
        <a:defRPr sz="3200" kern="1200">
          <a:solidFill>
            <a:schemeClr val="tx1"/>
          </a:solidFill>
          <a:latin typeface="Century Gothic" pitchFamily="34" charset="0"/>
          <a:ea typeface="+mn-ea"/>
          <a:cs typeface="+mn-cs"/>
        </a:defRPr>
      </a:lvl1pPr>
      <a:lvl2pPr marL="914400" indent="-457200" algn="l" defTabSz="914400" rtl="0" eaLnBrk="1" latinLnBrk="0" hangingPunct="1">
        <a:spcBef>
          <a:spcPct val="20000"/>
        </a:spcBef>
        <a:buClr>
          <a:srgbClr val="E23A29"/>
        </a:buClr>
        <a:buFont typeface="Wingdings" panose="05000000000000000000" pitchFamily="2" charset="2"/>
        <a:buChar char="§"/>
        <a:defRPr sz="2800" kern="1200">
          <a:solidFill>
            <a:schemeClr val="tx1"/>
          </a:solidFill>
          <a:latin typeface="Century Gothic" pitchFamily="34" charset="0"/>
          <a:ea typeface="+mn-ea"/>
          <a:cs typeface="+mn-cs"/>
        </a:defRPr>
      </a:lvl2pPr>
      <a:lvl3pPr marL="1257300" indent="-342900" algn="l" defTabSz="914400" rtl="0" eaLnBrk="1" latinLnBrk="0" hangingPunct="1">
        <a:spcBef>
          <a:spcPct val="20000"/>
        </a:spcBef>
        <a:buClr>
          <a:srgbClr val="E23A29"/>
        </a:buClr>
        <a:buFont typeface="Wingdings" panose="05000000000000000000" pitchFamily="2" charset="2"/>
        <a:buChar char="§"/>
        <a:defRPr sz="2400" kern="1200">
          <a:solidFill>
            <a:schemeClr val="tx1"/>
          </a:solidFill>
          <a:latin typeface="Century Gothic" pitchFamily="34" charset="0"/>
          <a:ea typeface="+mn-ea"/>
          <a:cs typeface="+mn-cs"/>
        </a:defRPr>
      </a:lvl3pPr>
      <a:lvl4pPr marL="1714500" indent="-342900" algn="l" defTabSz="914400" rtl="0" eaLnBrk="1" latinLnBrk="0" hangingPunct="1">
        <a:spcBef>
          <a:spcPct val="20000"/>
        </a:spcBef>
        <a:buClr>
          <a:srgbClr val="E23A29"/>
        </a:buClr>
        <a:buFont typeface="Wingdings" panose="05000000000000000000" pitchFamily="2" charset="2"/>
        <a:buChar char="§"/>
        <a:defRPr sz="2000" kern="1200">
          <a:solidFill>
            <a:schemeClr val="tx1"/>
          </a:solidFill>
          <a:latin typeface="Century Gothic" pitchFamily="34" charset="0"/>
          <a:ea typeface="+mn-ea"/>
          <a:cs typeface="+mn-cs"/>
        </a:defRPr>
      </a:lvl4pPr>
      <a:lvl5pPr marL="2171700" indent="-342900" algn="l" defTabSz="914400" rtl="0" eaLnBrk="1" latinLnBrk="0" hangingPunct="1">
        <a:spcBef>
          <a:spcPct val="20000"/>
        </a:spcBef>
        <a:buClr>
          <a:srgbClr val="E23A29"/>
        </a:buClr>
        <a:buFont typeface="Wingdings" panose="05000000000000000000" pitchFamily="2" charset="2"/>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p:cNvSpPr/>
          <p:nvPr userDrawn="1"/>
        </p:nvSpPr>
        <p:spPr>
          <a:xfrm>
            <a:off x="0" y="0"/>
            <a:ext cx="12192000" cy="6356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2" descr="Bildresultat för prophix logo png"/>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9987398" y="365130"/>
            <a:ext cx="1785503" cy="46218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489856" y="365127"/>
            <a:ext cx="11220453" cy="1325563"/>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p:cNvSpPr>
            <a:spLocks noGrp="1"/>
          </p:cNvSpPr>
          <p:nvPr>
            <p:ph type="body" idx="1"/>
          </p:nvPr>
        </p:nvSpPr>
        <p:spPr>
          <a:xfrm>
            <a:off x="489856" y="1825625"/>
            <a:ext cx="11220453"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22BF5-2304-4BB0-8D54-D2075AC85B14}" type="datetimeFigureOut">
              <a:rPr lang="en-GB" smtClean="0"/>
              <a:t>13/05/2019</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EA3F3-6502-422C-90FE-46DD5C506E73}" type="slidenum">
              <a:rPr lang="en-GB" smtClean="0"/>
              <a:t>‹#›</a:t>
            </a:fld>
            <a:endParaRPr lang="en-GB" dirty="0"/>
          </a:p>
        </p:txBody>
      </p:sp>
    </p:spTree>
    <p:extLst>
      <p:ext uri="{BB962C8B-B14F-4D97-AF65-F5344CB8AC3E}">
        <p14:creationId xmlns:p14="http://schemas.microsoft.com/office/powerpoint/2010/main" val="29609194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xStyles>
    <p:titleStyle>
      <a:lvl1pPr algn="l" defTabSz="914400" rtl="0" eaLnBrk="1" latinLnBrk="0" hangingPunct="1">
        <a:lnSpc>
          <a:spcPct val="90000"/>
        </a:lnSpc>
        <a:spcBef>
          <a:spcPct val="0"/>
        </a:spcBef>
        <a:buNone/>
        <a:defRPr sz="3200" kern="1200" cap="all" baseline="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5/13/2019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pic>
        <p:nvPicPr>
          <p:cNvPr id="7" name="Picture 6">
            <a:extLst>
              <a:ext uri="{FF2B5EF4-FFF2-40B4-BE49-F238E27FC236}">
                <a16:creationId xmlns:a16="http://schemas.microsoft.com/office/drawing/2014/main" id="{25D076B0-AB15-4A3C-9FA0-FCBB2C13B91D}"/>
              </a:ext>
            </a:extLst>
          </p:cNvPr>
          <p:cNvPicPr>
            <a:picLocks noChangeAspect="1"/>
          </p:cNvPicPr>
          <p:nvPr userDrawn="1"/>
        </p:nvPicPr>
        <p:blipFill rotWithShape="1">
          <a:blip r:embed="rId2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DA70269-5CF7-4330-84DF-1A25B70F5E6F}"/>
              </a:ext>
            </a:extLst>
          </p:cNvPr>
          <p:cNvSpPr/>
          <p:nvPr userDrawn="1"/>
        </p:nvSpPr>
        <p:spPr>
          <a:xfrm>
            <a:off x="0" y="0"/>
            <a:ext cx="12192000" cy="6356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descr="Bildresultat för prophix logo png">
            <a:extLst>
              <a:ext uri="{FF2B5EF4-FFF2-40B4-BE49-F238E27FC236}">
                <a16:creationId xmlns:a16="http://schemas.microsoft.com/office/drawing/2014/main" id="{F55CDD77-3124-46D7-8969-A0864B55448B}"/>
              </a:ext>
            </a:extLst>
          </p:cNvPr>
          <p:cNvPicPr>
            <a:picLocks noChangeAspect="1" noChangeArrowheads="1"/>
          </p:cNvPicPr>
          <p:nvPr userDrawn="1"/>
        </p:nvPicPr>
        <p:blipFill>
          <a:blip r:embed="rId24" cstate="email">
            <a:extLst>
              <a:ext uri="{28A0092B-C50C-407E-A947-70E740481C1C}">
                <a14:useLocalDpi xmlns:a14="http://schemas.microsoft.com/office/drawing/2010/main"/>
              </a:ext>
            </a:extLst>
          </a:blip>
          <a:srcRect/>
          <a:stretch>
            <a:fillRect/>
          </a:stretch>
        </p:blipFill>
        <p:spPr bwMode="auto">
          <a:xfrm>
            <a:off x="9987398" y="365130"/>
            <a:ext cx="1785503" cy="462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149660"/>
      </p:ext>
    </p:extLst>
  </p:cSld>
  <p:clrMap bg1="dk1" tx1="lt1" bg2="dk2" tx2="lt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 id="2147483781" r:id="rId18"/>
    <p:sldLayoutId id="2147483787" r:id="rId19"/>
    <p:sldLayoutId id="2147483788" r:id="rId20"/>
    <p:sldLayoutId id="2147483789" r:id="rId21"/>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2.jpeg"/><Relationship Id="rId1" Type="http://schemas.openxmlformats.org/officeDocument/2006/relationships/slideLayout" Target="../slideLayouts/slideLayout113.xml"/></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53.xml"/><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53.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68.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09.xml"/><Relationship Id="rId6" Type="http://schemas.openxmlformats.org/officeDocument/2006/relationships/image" Target="../media/image50.png"/><Relationship Id="rId5" Type="http://schemas.openxmlformats.org/officeDocument/2006/relationships/slide" Target="slide7.xml"/><Relationship Id="rId4" Type="http://schemas.openxmlformats.org/officeDocument/2006/relationships/hyperlink" Target="http://wallpapers-stocks.blogspot.com/2011/08/toronto-wallpaper.html"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2.png"/><Relationship Id="rId1" Type="http://schemas.openxmlformats.org/officeDocument/2006/relationships/slideLayout" Target="../slideLayouts/slideLayout9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109.xml"/><Relationship Id="rId4" Type="http://schemas.openxmlformats.org/officeDocument/2006/relationships/hyperlink" Target="https://pixabay.com/en/doors-choices-choose-open-decision-176756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09.xml"/><Relationship Id="rId5" Type="http://schemas.openxmlformats.org/officeDocument/2006/relationships/image" Target="../media/image57.png"/><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tar, coelenterate, invertebrate&#10;&#10;Description generated with high confidence">
            <a:extLst>
              <a:ext uri="{FF2B5EF4-FFF2-40B4-BE49-F238E27FC236}">
                <a16:creationId xmlns:a16="http://schemas.microsoft.com/office/drawing/2014/main" id="{E918A511-2E86-497D-B397-34186FCC7D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76" name="Down Arrow 7">
            <a:extLst>
              <a:ext uri="{FF2B5EF4-FFF2-40B4-BE49-F238E27FC236}">
                <a16:creationId xmlns:a16="http://schemas.microsoft.com/office/drawing/2014/main" id="{B547373F-AF2E-4907-B442-9F902B387F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100" y="-4763"/>
            <a:ext cx="3333749" cy="3338514"/>
          </a:xfrm>
          <a:prstGeom prst="downArrow">
            <a:avLst>
              <a:gd name="adj1" fmla="val 100000"/>
              <a:gd name="adj2" fmla="val 26890"/>
            </a:avLst>
          </a:prstGeom>
          <a:solidFill>
            <a:schemeClr val="tx1">
              <a:lumMod val="85000"/>
              <a:lumOff val="15000"/>
            </a:schemeClr>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40AB3882-8D9D-45CF-A013-AD2E1EA93795}"/>
              </a:ext>
            </a:extLst>
          </p:cNvPr>
          <p:cNvSpPr>
            <a:spLocks noGrp="1"/>
          </p:cNvSpPr>
          <p:nvPr>
            <p:ph type="ctrTitle"/>
          </p:nvPr>
        </p:nvSpPr>
        <p:spPr>
          <a:xfrm>
            <a:off x="372997" y="1170844"/>
            <a:ext cx="4187952" cy="1712248"/>
          </a:xfrm>
          <a:prstGeom prst="ellipse">
            <a:avLst/>
          </a:prstGeom>
          <a:noFill/>
        </p:spPr>
        <p:txBody>
          <a:bodyPr vert="horz" lIns="91440" tIns="45720" rIns="91440" bIns="45720" rtlCol="0" anchor="ctr">
            <a:normAutofit fontScale="90000"/>
          </a:bodyPr>
          <a:lstStyle/>
          <a:p>
            <a:pPr algn="ctr">
              <a:lnSpc>
                <a:spcPct val="90000"/>
              </a:lnSpc>
            </a:pPr>
            <a:r>
              <a:rPr lang="en-US" sz="3600" dirty="0">
                <a:solidFill>
                  <a:schemeClr val="bg1"/>
                </a:solidFill>
                <a:latin typeface="+mj-lt"/>
              </a:rPr>
              <a:t>Building a Modern Finance Function </a:t>
            </a:r>
          </a:p>
        </p:txBody>
      </p:sp>
      <p:pic>
        <p:nvPicPr>
          <p:cNvPr id="5" name="Picture 4">
            <a:extLst>
              <a:ext uri="{FF2B5EF4-FFF2-40B4-BE49-F238E27FC236}">
                <a16:creationId xmlns:a16="http://schemas.microsoft.com/office/drawing/2014/main" id="{E02CEAED-5C67-44EC-80B5-CE765055F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7443" y="-225051"/>
            <a:ext cx="2999059" cy="2137511"/>
          </a:xfrm>
          <a:prstGeom prst="rect">
            <a:avLst/>
          </a:prstGeom>
        </p:spPr>
      </p:pic>
      <p:pic>
        <p:nvPicPr>
          <p:cNvPr id="1026" name="Picture 2" descr="Image result for innovia consulting logo">
            <a:extLst>
              <a:ext uri="{FF2B5EF4-FFF2-40B4-BE49-F238E27FC236}">
                <a16:creationId xmlns:a16="http://schemas.microsoft.com/office/drawing/2014/main" id="{03528A0B-AF9B-42FA-99AC-533BA0448E5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5507" y="5191933"/>
            <a:ext cx="2684227" cy="110907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6833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00549" y="78975"/>
            <a:ext cx="3494362" cy="4930246"/>
          </a:xfrm>
        </p:spPr>
        <p:txBody>
          <a:bodyPr>
            <a:normAutofit/>
          </a:bodyPr>
          <a:lstStyle/>
          <a:p>
            <a:pPr algn="r"/>
            <a:r>
              <a:rPr lang="en-CA" dirty="0">
                <a:solidFill>
                  <a:schemeClr val="accent1"/>
                </a:solidFill>
              </a:rPr>
              <a:t>Prophix benefits</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B96AA808-D1A8-422D-878F-0860C62B5D5B}"/>
              </a:ext>
            </a:extLst>
          </p:cNvPr>
          <p:cNvSpPr>
            <a:spLocks noGrp="1"/>
          </p:cNvSpPr>
          <p:nvPr>
            <p:ph idx="1"/>
          </p:nvPr>
        </p:nvSpPr>
        <p:spPr>
          <a:xfrm>
            <a:off x="4849198" y="963877"/>
            <a:ext cx="6377769" cy="4930246"/>
          </a:xfrm>
        </p:spPr>
        <p:txBody>
          <a:bodyPr anchor="ctr">
            <a:normAutofit/>
          </a:bodyPr>
          <a:lstStyle/>
          <a:p>
            <a:pPr marL="571500" indent="-571500"/>
            <a:r>
              <a:rPr lang="en-CA" sz="2400" dirty="0">
                <a:solidFill>
                  <a:schemeClr val="bg2">
                    <a:lumMod val="25000"/>
                  </a:schemeClr>
                </a:solidFill>
              </a:rPr>
              <a:t>Central hub with data integrity and security - reduce errors and reconciliation</a:t>
            </a:r>
          </a:p>
          <a:p>
            <a:pPr marL="571500" indent="-571500"/>
            <a:r>
              <a:rPr lang="en-CA" sz="2400" dirty="0">
                <a:solidFill>
                  <a:schemeClr val="bg2">
                    <a:lumMod val="25000"/>
                  </a:schemeClr>
                </a:solidFill>
              </a:rPr>
              <a:t>Enhance Finance function – more analytics, business expansion planning</a:t>
            </a:r>
          </a:p>
          <a:p>
            <a:pPr marL="571500" indent="-571500"/>
            <a:r>
              <a:rPr lang="en-CA" sz="2400" dirty="0">
                <a:solidFill>
                  <a:schemeClr val="bg2">
                    <a:lumMod val="25000"/>
                  </a:schemeClr>
                </a:solidFill>
              </a:rPr>
              <a:t>Easy to use and maintain (product usage and intuitiveness)</a:t>
            </a:r>
          </a:p>
          <a:p>
            <a:pPr marL="571500" indent="-571500"/>
            <a:r>
              <a:rPr lang="en-CA" sz="2400" dirty="0">
                <a:solidFill>
                  <a:schemeClr val="bg2">
                    <a:lumMod val="25000"/>
                  </a:schemeClr>
                </a:solidFill>
              </a:rPr>
              <a:t>Easy to implement (with ongoing Prophix Support)</a:t>
            </a:r>
          </a:p>
          <a:p>
            <a:pPr marL="0" indent="0">
              <a:buNone/>
            </a:pPr>
            <a:endParaRPr lang="en-CA" sz="2400" dirty="0">
              <a:solidFill>
                <a:schemeClr val="bg2">
                  <a:lumMod val="25000"/>
                </a:schemeClr>
              </a:solidFill>
            </a:endParaRPr>
          </a:p>
        </p:txBody>
      </p:sp>
    </p:spTree>
    <p:extLst>
      <p:ext uri="{BB962C8B-B14F-4D97-AF65-F5344CB8AC3E}">
        <p14:creationId xmlns:p14="http://schemas.microsoft.com/office/powerpoint/2010/main" val="1213328455"/>
      </p:ext>
    </p:extLst>
  </p:cSld>
  <p:clrMapOvr>
    <a:masterClrMapping/>
  </p:clrMapOvr>
  <p:transition spd="slow">
    <p:strips/>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3" name="Picture 2" descr="Image result for the future is now">
            <a:extLst>
              <a:ext uri="{FF2B5EF4-FFF2-40B4-BE49-F238E27FC236}">
                <a16:creationId xmlns:a16="http://schemas.microsoft.com/office/drawing/2014/main" id="{95FB3740-3DDA-45E3-9F7D-B3905E7BA61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EACF159-4428-4334-9CC5-E17E1160B3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58231" y="-585679"/>
            <a:ext cx="3333749" cy="2376054"/>
          </a:xfrm>
          <a:prstGeom prst="rect">
            <a:avLst/>
          </a:prstGeom>
        </p:spPr>
      </p:pic>
    </p:spTree>
    <p:extLst>
      <p:ext uri="{BB962C8B-B14F-4D97-AF65-F5344CB8AC3E}">
        <p14:creationId xmlns:p14="http://schemas.microsoft.com/office/powerpoint/2010/main" val="1350239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6" name="Picture 5">
            <a:extLst>
              <a:ext uri="{FF2B5EF4-FFF2-40B4-BE49-F238E27FC236}">
                <a16:creationId xmlns:a16="http://schemas.microsoft.com/office/drawing/2014/main" id="{828EB642-F378-42F3-B889-5B22EB3B0F69}"/>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8121ED40-78DD-4A1F-8B24-33C90FC06D0C}"/>
              </a:ext>
            </a:extLst>
          </p:cNvPr>
          <p:cNvSpPr>
            <a:spLocks noGrp="1"/>
          </p:cNvSpPr>
          <p:nvPr>
            <p:ph type="title"/>
          </p:nvPr>
        </p:nvSpPr>
        <p:spPr>
          <a:xfrm>
            <a:off x="1524000" y="0"/>
            <a:ext cx="9144000" cy="2203939"/>
          </a:xfrm>
        </p:spPr>
        <p:txBody>
          <a:bodyPr vert="horz" lIns="91440" tIns="45720" rIns="91440" bIns="45720" rtlCol="0" anchor="b">
            <a:normAutofit/>
          </a:bodyPr>
          <a:lstStyle/>
          <a:p>
            <a:r>
              <a:rPr lang="en-US" sz="6000" dirty="0">
                <a:solidFill>
                  <a:srgbClr val="FFFFFF"/>
                </a:solidFill>
                <a:latin typeface="+mj-lt"/>
              </a:rPr>
              <a:t>Artificial Intelligence</a:t>
            </a:r>
          </a:p>
        </p:txBody>
      </p:sp>
      <p:sp>
        <p:nvSpPr>
          <p:cNvPr id="9" name="Rectangle: Rounded Corners 8">
            <a:extLst>
              <a:ext uri="{FF2B5EF4-FFF2-40B4-BE49-F238E27FC236}">
                <a16:creationId xmlns:a16="http://schemas.microsoft.com/office/drawing/2014/main" id="{5F1F167D-012F-412A-B246-6C348CB26A87}"/>
              </a:ext>
            </a:extLst>
          </p:cNvPr>
          <p:cNvSpPr/>
          <p:nvPr/>
        </p:nvSpPr>
        <p:spPr>
          <a:xfrm>
            <a:off x="468435" y="3160095"/>
            <a:ext cx="5431692" cy="192258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entury Gothic"/>
                <a:ea typeface="+mn-ea"/>
                <a:cs typeface="+mn-cs"/>
              </a:rPr>
              <a:t>Natural Language Processing</a:t>
            </a:r>
          </a:p>
        </p:txBody>
      </p:sp>
      <p:sp>
        <p:nvSpPr>
          <p:cNvPr id="12" name="Rectangle: Rounded Corners 11">
            <a:extLst>
              <a:ext uri="{FF2B5EF4-FFF2-40B4-BE49-F238E27FC236}">
                <a16:creationId xmlns:a16="http://schemas.microsoft.com/office/drawing/2014/main" id="{8DDB1598-5473-419E-BF24-9D09325482BA}"/>
              </a:ext>
            </a:extLst>
          </p:cNvPr>
          <p:cNvSpPr/>
          <p:nvPr/>
        </p:nvSpPr>
        <p:spPr>
          <a:xfrm>
            <a:off x="6473065" y="3176843"/>
            <a:ext cx="5431692" cy="192258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Century Gothic"/>
                <a:ea typeface="+mn-ea"/>
                <a:cs typeface="+mn-cs"/>
              </a:rPr>
              <a:t>Machine Learning</a:t>
            </a:r>
          </a:p>
        </p:txBody>
      </p:sp>
    </p:spTree>
    <p:extLst>
      <p:ext uri="{BB962C8B-B14F-4D97-AF65-F5344CB8AC3E}">
        <p14:creationId xmlns:p14="http://schemas.microsoft.com/office/powerpoint/2010/main" val="403335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3" name="Content Placeholder 22" descr="A picture containing bench, person, outdoor, ground&#10;&#10;Description automatically generated">
            <a:extLst>
              <a:ext uri="{FF2B5EF4-FFF2-40B4-BE49-F238E27FC236}">
                <a16:creationId xmlns:a16="http://schemas.microsoft.com/office/drawing/2014/main" id="{F5FE22E4-9E94-4A28-8B02-07D466D7051F}"/>
              </a:ext>
            </a:extLst>
          </p:cNvPr>
          <p:cNvPicPr>
            <a:picLocks noGrp="1" noChangeAspect="1"/>
          </p:cNvPicPr>
          <p:nvPr>
            <p:ph idx="1"/>
          </p:nvPr>
        </p:nvPicPr>
        <p:blipFill rotWithShape="1">
          <a:blip r:embed="rId3" cstate="email">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3" name="Title 2">
            <a:extLst>
              <a:ext uri="{FF2B5EF4-FFF2-40B4-BE49-F238E27FC236}">
                <a16:creationId xmlns:a16="http://schemas.microsoft.com/office/drawing/2014/main" id="{1069762D-6D1A-4088-A05A-E2B2AACD819E}"/>
              </a:ext>
            </a:extLst>
          </p:cNvPr>
          <p:cNvSpPr>
            <a:spLocks noGrp="1"/>
          </p:cNvSpPr>
          <p:nvPr>
            <p:ph type="title"/>
          </p:nvPr>
        </p:nvSpPr>
        <p:spPr>
          <a:xfrm>
            <a:off x="400878" y="655223"/>
            <a:ext cx="4774879" cy="1660594"/>
          </a:xfrm>
        </p:spPr>
        <p:txBody>
          <a:bodyPr vert="horz" lIns="91440" tIns="45720" rIns="91440" bIns="45720" rtlCol="0" anchor="b">
            <a:noAutofit/>
          </a:bodyPr>
          <a:lstStyle/>
          <a:p>
            <a:r>
              <a:rPr lang="en-US" sz="4000" dirty="0">
                <a:solidFill>
                  <a:srgbClr val="FFFFFF"/>
                </a:solidFill>
                <a:latin typeface="+mj-lt"/>
              </a:rPr>
              <a:t>Natural Language Processing</a:t>
            </a:r>
          </a:p>
        </p:txBody>
      </p:sp>
      <p:grpSp>
        <p:nvGrpSpPr>
          <p:cNvPr id="44" name="Group 43">
            <a:extLst>
              <a:ext uri="{FF2B5EF4-FFF2-40B4-BE49-F238E27FC236}">
                <a16:creationId xmlns:a16="http://schemas.microsoft.com/office/drawing/2014/main" id="{E35F7DB7-38CA-4626-8410-69D2802B55AF}"/>
              </a:ext>
            </a:extLst>
          </p:cNvPr>
          <p:cNvGrpSpPr/>
          <p:nvPr/>
        </p:nvGrpSpPr>
        <p:grpSpPr>
          <a:xfrm>
            <a:off x="7016245" y="1119207"/>
            <a:ext cx="3529512" cy="645445"/>
            <a:chOff x="7016245" y="1119207"/>
            <a:chExt cx="3529512" cy="645445"/>
          </a:xfrm>
        </p:grpSpPr>
        <p:sp>
          <p:nvSpPr>
            <p:cNvPr id="29" name="Speech Bubble: Rectangle 28">
              <a:extLst>
                <a:ext uri="{FF2B5EF4-FFF2-40B4-BE49-F238E27FC236}">
                  <a16:creationId xmlns:a16="http://schemas.microsoft.com/office/drawing/2014/main" id="{5CF9FF0F-92DA-4DBF-926F-67971A0D61B0}"/>
                </a:ext>
              </a:extLst>
            </p:cNvPr>
            <p:cNvSpPr/>
            <p:nvPr/>
          </p:nvSpPr>
          <p:spPr>
            <a:xfrm>
              <a:off x="7822908" y="1124572"/>
              <a:ext cx="2722849" cy="640080"/>
            </a:xfrm>
            <a:prstGeom prst="wedgeRectCallout">
              <a:avLst>
                <a:gd name="adj1" fmla="val -64311"/>
                <a:gd name="adj2" fmla="val -15761"/>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Hey Prophix, how much did income increase this month?</a:t>
              </a:r>
            </a:p>
          </p:txBody>
        </p:sp>
        <p:pic>
          <p:nvPicPr>
            <p:cNvPr id="25" name="Picture 24" descr="A person in a white shirt and smiling at the camera&#10;&#10;Description automatically generated">
              <a:extLst>
                <a:ext uri="{FF2B5EF4-FFF2-40B4-BE49-F238E27FC236}">
                  <a16:creationId xmlns:a16="http://schemas.microsoft.com/office/drawing/2014/main" id="{14F63FEA-D68A-48EB-A932-584F6A0C98D9}"/>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7016245" y="1119207"/>
              <a:ext cx="453532" cy="448401"/>
            </a:xfrm>
            <a:prstGeom prst="roundRect">
              <a:avLst>
                <a:gd name="adj" fmla="val 8594"/>
              </a:avLst>
            </a:prstGeom>
            <a:solidFill>
              <a:srgbClr val="FFFFFF">
                <a:shade val="85000"/>
              </a:srgbClr>
            </a:solidFill>
            <a:ln>
              <a:noFill/>
            </a:ln>
            <a:effectLst>
              <a:softEdge rad="12700"/>
            </a:effectLst>
          </p:spPr>
        </p:pic>
      </p:grpSp>
      <p:grpSp>
        <p:nvGrpSpPr>
          <p:cNvPr id="45" name="Group 44">
            <a:extLst>
              <a:ext uri="{FF2B5EF4-FFF2-40B4-BE49-F238E27FC236}">
                <a16:creationId xmlns:a16="http://schemas.microsoft.com/office/drawing/2014/main" id="{2B7E444B-5888-46B7-AAF5-F7B8F9B92F49}"/>
              </a:ext>
            </a:extLst>
          </p:cNvPr>
          <p:cNvGrpSpPr/>
          <p:nvPr/>
        </p:nvGrpSpPr>
        <p:grpSpPr>
          <a:xfrm>
            <a:off x="8610600" y="2056899"/>
            <a:ext cx="2728500" cy="640080"/>
            <a:chOff x="8610600" y="2056899"/>
            <a:chExt cx="2728500" cy="640080"/>
          </a:xfrm>
        </p:grpSpPr>
        <p:sp>
          <p:nvSpPr>
            <p:cNvPr id="35" name="Speech Bubble: Rectangle 34">
              <a:extLst>
                <a:ext uri="{FF2B5EF4-FFF2-40B4-BE49-F238E27FC236}">
                  <a16:creationId xmlns:a16="http://schemas.microsoft.com/office/drawing/2014/main" id="{B195B102-C963-4C61-A34D-3BEA0C9B10A3}"/>
                </a:ext>
              </a:extLst>
            </p:cNvPr>
            <p:cNvSpPr/>
            <p:nvPr/>
          </p:nvSpPr>
          <p:spPr>
            <a:xfrm>
              <a:off x="8610600" y="2056899"/>
              <a:ext cx="2189922" cy="640080"/>
            </a:xfrm>
            <a:prstGeom prst="wedgeRectCallout">
              <a:avLst>
                <a:gd name="adj1" fmla="val 58732"/>
                <a:gd name="adj2" fmla="val -9964"/>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Income increased by 37.9% this month</a:t>
              </a:r>
            </a:p>
          </p:txBody>
        </p:sp>
        <p:pic>
          <p:nvPicPr>
            <p:cNvPr id="27" name="Picture 26">
              <a:extLst>
                <a:ext uri="{FF2B5EF4-FFF2-40B4-BE49-F238E27FC236}">
                  <a16:creationId xmlns:a16="http://schemas.microsoft.com/office/drawing/2014/main" id="{F3853435-06EB-4773-8FF7-5FB6EF2C3BD2}"/>
                </a:ext>
              </a:extLst>
            </p:cNvPr>
            <p:cNvPicPr>
              <a:picLocks noChangeAspect="1"/>
            </p:cNvPicPr>
            <p:nvPr/>
          </p:nvPicPr>
          <p:blipFill>
            <a:blip r:embed="rId5">
              <a:alphaModFix amt="70000"/>
            </a:blip>
            <a:stretch>
              <a:fillRect/>
            </a:stretch>
          </p:blipFill>
          <p:spPr>
            <a:xfrm>
              <a:off x="11014580" y="2216083"/>
              <a:ext cx="324520" cy="324520"/>
            </a:xfrm>
            <a:prstGeom prst="rect">
              <a:avLst/>
            </a:prstGeom>
          </p:spPr>
        </p:pic>
      </p:grpSp>
      <p:grpSp>
        <p:nvGrpSpPr>
          <p:cNvPr id="46" name="Group 45">
            <a:extLst>
              <a:ext uri="{FF2B5EF4-FFF2-40B4-BE49-F238E27FC236}">
                <a16:creationId xmlns:a16="http://schemas.microsoft.com/office/drawing/2014/main" id="{4EBDBBAE-AAB3-4A34-A603-5792C1586AD0}"/>
              </a:ext>
            </a:extLst>
          </p:cNvPr>
          <p:cNvGrpSpPr/>
          <p:nvPr/>
        </p:nvGrpSpPr>
        <p:grpSpPr>
          <a:xfrm>
            <a:off x="7853774" y="3030054"/>
            <a:ext cx="3278051" cy="674497"/>
            <a:chOff x="7853774" y="3030054"/>
            <a:chExt cx="3278051" cy="674497"/>
          </a:xfrm>
        </p:grpSpPr>
        <p:sp>
          <p:nvSpPr>
            <p:cNvPr id="34" name="Speech Bubble: Rectangle 33">
              <a:extLst>
                <a:ext uri="{FF2B5EF4-FFF2-40B4-BE49-F238E27FC236}">
                  <a16:creationId xmlns:a16="http://schemas.microsoft.com/office/drawing/2014/main" id="{84239427-F562-46F7-B6D0-32E3B60F6118}"/>
                </a:ext>
              </a:extLst>
            </p:cNvPr>
            <p:cNvSpPr/>
            <p:nvPr/>
          </p:nvSpPr>
          <p:spPr>
            <a:xfrm>
              <a:off x="8562560" y="3064471"/>
              <a:ext cx="2569265" cy="640080"/>
            </a:xfrm>
            <a:prstGeom prst="wedgeRectCallout">
              <a:avLst>
                <a:gd name="adj1" fmla="val -60833"/>
                <a:gd name="adj2" fmla="val -27562"/>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tIns="9144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Please get me the monthly income dashboard</a:t>
              </a:r>
            </a:p>
          </p:txBody>
        </p:sp>
        <p:pic>
          <p:nvPicPr>
            <p:cNvPr id="40" name="Picture 39" descr="A person in a white shirt and smiling at the camera&#10;&#10;Description automatically generated">
              <a:extLst>
                <a:ext uri="{FF2B5EF4-FFF2-40B4-BE49-F238E27FC236}">
                  <a16:creationId xmlns:a16="http://schemas.microsoft.com/office/drawing/2014/main" id="{A0BA3363-2248-48BC-BC7F-0B93EB2F0CFC}"/>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7853774" y="3030054"/>
              <a:ext cx="453532" cy="448401"/>
            </a:xfrm>
            <a:prstGeom prst="roundRect">
              <a:avLst>
                <a:gd name="adj" fmla="val 8594"/>
              </a:avLst>
            </a:prstGeom>
            <a:solidFill>
              <a:srgbClr val="FFFFFF">
                <a:shade val="85000"/>
              </a:srgbClr>
            </a:solidFill>
            <a:ln>
              <a:noFill/>
            </a:ln>
            <a:effectLst>
              <a:softEdge rad="12700"/>
            </a:effectLst>
          </p:spPr>
        </p:pic>
      </p:grpSp>
      <p:grpSp>
        <p:nvGrpSpPr>
          <p:cNvPr id="48" name="Group 47">
            <a:extLst>
              <a:ext uri="{FF2B5EF4-FFF2-40B4-BE49-F238E27FC236}">
                <a16:creationId xmlns:a16="http://schemas.microsoft.com/office/drawing/2014/main" id="{2AA05A7D-A5AC-4435-8D2D-BCC1D881442A}"/>
              </a:ext>
            </a:extLst>
          </p:cNvPr>
          <p:cNvGrpSpPr/>
          <p:nvPr/>
        </p:nvGrpSpPr>
        <p:grpSpPr>
          <a:xfrm>
            <a:off x="7385045" y="4836165"/>
            <a:ext cx="2836192" cy="640080"/>
            <a:chOff x="7385045" y="4836165"/>
            <a:chExt cx="2836192" cy="640080"/>
          </a:xfrm>
        </p:grpSpPr>
        <p:sp>
          <p:nvSpPr>
            <p:cNvPr id="37" name="Speech Bubble: Rectangle 36">
              <a:extLst>
                <a:ext uri="{FF2B5EF4-FFF2-40B4-BE49-F238E27FC236}">
                  <a16:creationId xmlns:a16="http://schemas.microsoft.com/office/drawing/2014/main" id="{67256976-8861-4D3D-8193-BC763E0D4AFF}"/>
                </a:ext>
              </a:extLst>
            </p:cNvPr>
            <p:cNvSpPr/>
            <p:nvPr/>
          </p:nvSpPr>
          <p:spPr>
            <a:xfrm>
              <a:off x="8191709" y="4836165"/>
              <a:ext cx="2029528" cy="640080"/>
            </a:xfrm>
            <a:prstGeom prst="wedgeRectCallout">
              <a:avLst>
                <a:gd name="adj1" fmla="val -76920"/>
                <a:gd name="adj2" fmla="val -271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Please send a copy to Ja</a:t>
              </a:r>
              <a:r>
                <a:rPr lang="en-US" sz="1400" dirty="0" err="1">
                  <a:solidFill>
                    <a:prstClr val="white"/>
                  </a:solidFill>
                  <a:latin typeface="Century Gothic" panose="020B0502020202020204" pitchFamily="34" charset="0"/>
                </a:rPr>
                <a:t>smine</a:t>
              </a: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Chan and Tony Park</a:t>
              </a:r>
            </a:p>
          </p:txBody>
        </p:sp>
        <p:pic>
          <p:nvPicPr>
            <p:cNvPr id="41" name="Picture 40" descr="A person in a white shirt and smiling at the camera&#10;&#10;Description automatically generated">
              <a:extLst>
                <a:ext uri="{FF2B5EF4-FFF2-40B4-BE49-F238E27FC236}">
                  <a16:creationId xmlns:a16="http://schemas.microsoft.com/office/drawing/2014/main" id="{836E5BCD-0936-4929-B306-0D1ADF4400E9}"/>
                </a:ext>
              </a:extLst>
            </p:cNvPr>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7385045" y="4917239"/>
              <a:ext cx="453532" cy="448401"/>
            </a:xfrm>
            <a:prstGeom prst="roundRect">
              <a:avLst>
                <a:gd name="adj" fmla="val 8594"/>
              </a:avLst>
            </a:prstGeom>
            <a:solidFill>
              <a:srgbClr val="FFFFFF">
                <a:shade val="85000"/>
              </a:srgbClr>
            </a:solidFill>
            <a:ln>
              <a:noFill/>
            </a:ln>
            <a:effectLst>
              <a:softEdge rad="12700"/>
            </a:effectLst>
          </p:spPr>
        </p:pic>
      </p:grpSp>
      <p:grpSp>
        <p:nvGrpSpPr>
          <p:cNvPr id="47" name="Group 46">
            <a:extLst>
              <a:ext uri="{FF2B5EF4-FFF2-40B4-BE49-F238E27FC236}">
                <a16:creationId xmlns:a16="http://schemas.microsoft.com/office/drawing/2014/main" id="{825D7778-79ED-448B-AA0F-321B3012B426}"/>
              </a:ext>
            </a:extLst>
          </p:cNvPr>
          <p:cNvGrpSpPr/>
          <p:nvPr/>
        </p:nvGrpSpPr>
        <p:grpSpPr>
          <a:xfrm>
            <a:off x="8610600" y="3991447"/>
            <a:ext cx="2839198" cy="640080"/>
            <a:chOff x="8610600" y="3991447"/>
            <a:chExt cx="2839198" cy="640080"/>
          </a:xfrm>
        </p:grpSpPr>
        <p:sp>
          <p:nvSpPr>
            <p:cNvPr id="39" name="Speech Bubble: Rectangle 38">
              <a:extLst>
                <a:ext uri="{FF2B5EF4-FFF2-40B4-BE49-F238E27FC236}">
                  <a16:creationId xmlns:a16="http://schemas.microsoft.com/office/drawing/2014/main" id="{FE0CB04F-043D-42CF-B163-BAF5E8B214AD}"/>
                </a:ext>
              </a:extLst>
            </p:cNvPr>
            <p:cNvSpPr/>
            <p:nvPr/>
          </p:nvSpPr>
          <p:spPr>
            <a:xfrm>
              <a:off x="8610600" y="3991447"/>
              <a:ext cx="2286000" cy="640080"/>
            </a:xfrm>
            <a:prstGeom prst="wedgeRectCallout">
              <a:avLst>
                <a:gd name="adj1" fmla="val 62210"/>
                <a:gd name="adj2" fmla="val -582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Okay, retrieving monthly income dashboard</a:t>
              </a:r>
            </a:p>
          </p:txBody>
        </p:sp>
        <p:pic>
          <p:nvPicPr>
            <p:cNvPr id="42" name="Picture 41">
              <a:extLst>
                <a:ext uri="{FF2B5EF4-FFF2-40B4-BE49-F238E27FC236}">
                  <a16:creationId xmlns:a16="http://schemas.microsoft.com/office/drawing/2014/main" id="{6C924664-4F56-4314-BCFC-A926ED502B3C}"/>
                </a:ext>
              </a:extLst>
            </p:cNvPr>
            <p:cNvPicPr>
              <a:picLocks noChangeAspect="1"/>
            </p:cNvPicPr>
            <p:nvPr/>
          </p:nvPicPr>
          <p:blipFill>
            <a:blip r:embed="rId5">
              <a:alphaModFix amt="70000"/>
            </a:blip>
            <a:stretch>
              <a:fillRect/>
            </a:stretch>
          </p:blipFill>
          <p:spPr>
            <a:xfrm>
              <a:off x="11125278" y="4141106"/>
              <a:ext cx="324520" cy="324520"/>
            </a:xfrm>
            <a:prstGeom prst="rect">
              <a:avLst/>
            </a:prstGeom>
          </p:spPr>
        </p:pic>
      </p:grpSp>
      <p:grpSp>
        <p:nvGrpSpPr>
          <p:cNvPr id="49" name="Group 48">
            <a:extLst>
              <a:ext uri="{FF2B5EF4-FFF2-40B4-BE49-F238E27FC236}">
                <a16:creationId xmlns:a16="http://schemas.microsoft.com/office/drawing/2014/main" id="{2B5E642B-FF6D-4A45-8523-AA59F0DABB8D}"/>
              </a:ext>
            </a:extLst>
          </p:cNvPr>
          <p:cNvGrpSpPr/>
          <p:nvPr/>
        </p:nvGrpSpPr>
        <p:grpSpPr>
          <a:xfrm>
            <a:off x="7747840" y="5796285"/>
            <a:ext cx="2797917" cy="640080"/>
            <a:chOff x="7747840" y="5796285"/>
            <a:chExt cx="2797917" cy="640080"/>
          </a:xfrm>
        </p:grpSpPr>
        <p:sp>
          <p:nvSpPr>
            <p:cNvPr id="32" name="Speech Bubble: Rectangle 31">
              <a:extLst>
                <a:ext uri="{FF2B5EF4-FFF2-40B4-BE49-F238E27FC236}">
                  <a16:creationId xmlns:a16="http://schemas.microsoft.com/office/drawing/2014/main" id="{6D7132F8-0771-4D93-9571-D8788CA83869}"/>
                </a:ext>
              </a:extLst>
            </p:cNvPr>
            <p:cNvSpPr/>
            <p:nvPr/>
          </p:nvSpPr>
          <p:spPr>
            <a:xfrm>
              <a:off x="7747840" y="5796285"/>
              <a:ext cx="2286000" cy="640080"/>
            </a:xfrm>
            <a:prstGeom prst="wedgeRectCallout">
              <a:avLst>
                <a:gd name="adj1" fmla="val 57863"/>
                <a:gd name="adj2" fmla="val -12034"/>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Sending to Jasmine and Tony</a:t>
              </a:r>
            </a:p>
          </p:txBody>
        </p:sp>
        <p:pic>
          <p:nvPicPr>
            <p:cNvPr id="43" name="Picture 42">
              <a:extLst>
                <a:ext uri="{FF2B5EF4-FFF2-40B4-BE49-F238E27FC236}">
                  <a16:creationId xmlns:a16="http://schemas.microsoft.com/office/drawing/2014/main" id="{F6E623CE-8E41-468F-924E-0393331C1AD5}"/>
                </a:ext>
              </a:extLst>
            </p:cNvPr>
            <p:cNvPicPr>
              <a:picLocks noChangeAspect="1"/>
            </p:cNvPicPr>
            <p:nvPr/>
          </p:nvPicPr>
          <p:blipFill>
            <a:blip r:embed="rId5">
              <a:alphaModFix amt="70000"/>
            </a:blip>
            <a:stretch>
              <a:fillRect/>
            </a:stretch>
          </p:blipFill>
          <p:spPr>
            <a:xfrm>
              <a:off x="10221237" y="5906916"/>
              <a:ext cx="324520" cy="324520"/>
            </a:xfrm>
            <a:prstGeom prst="rect">
              <a:avLst/>
            </a:prstGeom>
          </p:spPr>
        </p:pic>
      </p:grpSp>
      <p:sp>
        <p:nvSpPr>
          <p:cNvPr id="26" name="Title 2">
            <a:extLst>
              <a:ext uri="{FF2B5EF4-FFF2-40B4-BE49-F238E27FC236}">
                <a16:creationId xmlns:a16="http://schemas.microsoft.com/office/drawing/2014/main" id="{27DB663F-E788-4DFE-B32A-12F7B0ADE7D4}"/>
              </a:ext>
            </a:extLst>
          </p:cNvPr>
          <p:cNvSpPr txBox="1">
            <a:spLocks/>
          </p:cNvSpPr>
          <p:nvPr/>
        </p:nvSpPr>
        <p:spPr>
          <a:xfrm>
            <a:off x="4379966" y="6368266"/>
            <a:ext cx="3367874" cy="3651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0" i="0" kern="1200">
                <a:solidFill>
                  <a:srgbClr val="192231"/>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Century Gothic"/>
                <a:ea typeface="+mj-ea"/>
                <a:cs typeface="+mj-cs"/>
              </a:rPr>
              <a:t>The Prophix Virtual Analyst</a:t>
            </a:r>
          </a:p>
        </p:txBody>
      </p:sp>
      <p:grpSp>
        <p:nvGrpSpPr>
          <p:cNvPr id="6" name="Group 5">
            <a:extLst>
              <a:ext uri="{FF2B5EF4-FFF2-40B4-BE49-F238E27FC236}">
                <a16:creationId xmlns:a16="http://schemas.microsoft.com/office/drawing/2014/main" id="{1C328C0D-5F13-41AD-AD78-76FA585D5443}"/>
              </a:ext>
            </a:extLst>
          </p:cNvPr>
          <p:cNvGrpSpPr/>
          <p:nvPr/>
        </p:nvGrpSpPr>
        <p:grpSpPr>
          <a:xfrm>
            <a:off x="1691325" y="2866296"/>
            <a:ext cx="3361882" cy="2874139"/>
            <a:chOff x="1356898" y="2655763"/>
            <a:chExt cx="3361882" cy="2874139"/>
          </a:xfrm>
        </p:grpSpPr>
        <p:sp>
          <p:nvSpPr>
            <p:cNvPr id="7" name="Arrow: Bent-Up 6">
              <a:extLst>
                <a:ext uri="{FF2B5EF4-FFF2-40B4-BE49-F238E27FC236}">
                  <a16:creationId xmlns:a16="http://schemas.microsoft.com/office/drawing/2014/main" id="{A46A210F-8725-412F-8E40-C31A3100F468}"/>
                </a:ext>
              </a:extLst>
            </p:cNvPr>
            <p:cNvSpPr/>
            <p:nvPr/>
          </p:nvSpPr>
          <p:spPr>
            <a:xfrm rot="5400000">
              <a:off x="1555942" y="3488574"/>
              <a:ext cx="751281" cy="855307"/>
            </a:xfrm>
            <a:prstGeom prst="bentUpArrow">
              <a:avLst>
                <a:gd name="adj1" fmla="val 32840"/>
                <a:gd name="adj2" fmla="val 25000"/>
                <a:gd name="adj3" fmla="val 3578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sp>
        <p:sp>
          <p:nvSpPr>
            <p:cNvPr id="8" name="Freeform: Shape 7">
              <a:extLst>
                <a:ext uri="{FF2B5EF4-FFF2-40B4-BE49-F238E27FC236}">
                  <a16:creationId xmlns:a16="http://schemas.microsoft.com/office/drawing/2014/main" id="{6DDDC8A4-19AD-4671-8B56-20E8232EFFCA}"/>
                </a:ext>
              </a:extLst>
            </p:cNvPr>
            <p:cNvSpPr/>
            <p:nvPr/>
          </p:nvSpPr>
          <p:spPr>
            <a:xfrm>
              <a:off x="1356898" y="2655763"/>
              <a:ext cx="1264715" cy="885260"/>
            </a:xfrm>
            <a:custGeom>
              <a:avLst/>
              <a:gdLst>
                <a:gd name="connsiteX0" fmla="*/ 0 w 1264715"/>
                <a:gd name="connsiteY0" fmla="*/ 147573 h 885260"/>
                <a:gd name="connsiteX1" fmla="*/ 147573 w 1264715"/>
                <a:gd name="connsiteY1" fmla="*/ 0 h 885260"/>
                <a:gd name="connsiteX2" fmla="*/ 1117142 w 1264715"/>
                <a:gd name="connsiteY2" fmla="*/ 0 h 885260"/>
                <a:gd name="connsiteX3" fmla="*/ 1264715 w 1264715"/>
                <a:gd name="connsiteY3" fmla="*/ 147573 h 885260"/>
                <a:gd name="connsiteX4" fmla="*/ 1264715 w 1264715"/>
                <a:gd name="connsiteY4" fmla="*/ 737687 h 885260"/>
                <a:gd name="connsiteX5" fmla="*/ 1117142 w 1264715"/>
                <a:gd name="connsiteY5" fmla="*/ 885260 h 885260"/>
                <a:gd name="connsiteX6" fmla="*/ 147573 w 1264715"/>
                <a:gd name="connsiteY6" fmla="*/ 885260 h 885260"/>
                <a:gd name="connsiteX7" fmla="*/ 0 w 1264715"/>
                <a:gd name="connsiteY7" fmla="*/ 737687 h 885260"/>
                <a:gd name="connsiteX8" fmla="*/ 0 w 1264715"/>
                <a:gd name="connsiteY8" fmla="*/ 147573 h 88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715" h="885260">
                  <a:moveTo>
                    <a:pt x="0" y="147573"/>
                  </a:moveTo>
                  <a:cubicBezTo>
                    <a:pt x="0" y="66071"/>
                    <a:pt x="66071" y="0"/>
                    <a:pt x="147573" y="0"/>
                  </a:cubicBezTo>
                  <a:lnTo>
                    <a:pt x="1117142" y="0"/>
                  </a:lnTo>
                  <a:cubicBezTo>
                    <a:pt x="1198644" y="0"/>
                    <a:pt x="1264715" y="66071"/>
                    <a:pt x="1264715" y="147573"/>
                  </a:cubicBezTo>
                  <a:lnTo>
                    <a:pt x="1264715" y="737687"/>
                  </a:lnTo>
                  <a:cubicBezTo>
                    <a:pt x="1264715" y="819189"/>
                    <a:pt x="1198644" y="885260"/>
                    <a:pt x="1117142" y="885260"/>
                  </a:cubicBezTo>
                  <a:lnTo>
                    <a:pt x="147573" y="885260"/>
                  </a:lnTo>
                  <a:cubicBezTo>
                    <a:pt x="66071" y="885260"/>
                    <a:pt x="0" y="819189"/>
                    <a:pt x="0" y="737687"/>
                  </a:cubicBezTo>
                  <a:lnTo>
                    <a:pt x="0" y="147573"/>
                  </a:ln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0373" tIns="100373" rIns="100373" bIns="1003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CA" sz="1500" b="0" i="0" u="none" strike="noStrike" kern="1200" cap="none" spc="0" normalizeH="0" baseline="0" noProof="0">
                  <a:ln>
                    <a:noFill/>
                  </a:ln>
                  <a:solidFill>
                    <a:prstClr val="white"/>
                  </a:solidFill>
                  <a:effectLst/>
                  <a:uLnTx/>
                  <a:uFillTx/>
                  <a:latin typeface="Century Gothic"/>
                  <a:ea typeface="+mn-ea"/>
                  <a:cs typeface="+mn-cs"/>
                </a:rPr>
                <a:t>Command &amp; Control</a:t>
              </a:r>
            </a:p>
          </p:txBody>
        </p:sp>
        <p:sp>
          <p:nvSpPr>
            <p:cNvPr id="9" name="Rectangle 8">
              <a:extLst>
                <a:ext uri="{FF2B5EF4-FFF2-40B4-BE49-F238E27FC236}">
                  <a16:creationId xmlns:a16="http://schemas.microsoft.com/office/drawing/2014/main" id="{A93BD24B-AF7A-40E8-852D-5CD2647F1B3F}"/>
                </a:ext>
              </a:extLst>
            </p:cNvPr>
            <p:cNvSpPr/>
            <p:nvPr/>
          </p:nvSpPr>
          <p:spPr>
            <a:xfrm>
              <a:off x="2621614" y="2740193"/>
              <a:ext cx="919833" cy="7155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Arrow: Bent-Up 9">
              <a:extLst>
                <a:ext uri="{FF2B5EF4-FFF2-40B4-BE49-F238E27FC236}">
                  <a16:creationId xmlns:a16="http://schemas.microsoft.com/office/drawing/2014/main" id="{23185BD1-EFC5-4ED3-ACBF-BE3811CC8BBC}"/>
                </a:ext>
              </a:extLst>
            </p:cNvPr>
            <p:cNvSpPr/>
            <p:nvPr/>
          </p:nvSpPr>
          <p:spPr>
            <a:xfrm rot="5400000">
              <a:off x="2604526" y="4483013"/>
              <a:ext cx="751281" cy="855307"/>
            </a:xfrm>
            <a:prstGeom prst="bentUpArrow">
              <a:avLst>
                <a:gd name="adj1" fmla="val 32840"/>
                <a:gd name="adj2" fmla="val 25000"/>
                <a:gd name="adj3" fmla="val 3578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sp>
        <p:sp>
          <p:nvSpPr>
            <p:cNvPr id="11" name="Freeform: Shape 10">
              <a:extLst>
                <a:ext uri="{FF2B5EF4-FFF2-40B4-BE49-F238E27FC236}">
                  <a16:creationId xmlns:a16="http://schemas.microsoft.com/office/drawing/2014/main" id="{430A82C9-FBC4-4E04-9AC6-F4A0C3F4CC63}"/>
                </a:ext>
              </a:extLst>
            </p:cNvPr>
            <p:cNvSpPr/>
            <p:nvPr/>
          </p:nvSpPr>
          <p:spPr>
            <a:xfrm>
              <a:off x="2405482" y="3650202"/>
              <a:ext cx="1264715" cy="885260"/>
            </a:xfrm>
            <a:custGeom>
              <a:avLst/>
              <a:gdLst>
                <a:gd name="connsiteX0" fmla="*/ 0 w 1264715"/>
                <a:gd name="connsiteY0" fmla="*/ 147573 h 885260"/>
                <a:gd name="connsiteX1" fmla="*/ 147573 w 1264715"/>
                <a:gd name="connsiteY1" fmla="*/ 0 h 885260"/>
                <a:gd name="connsiteX2" fmla="*/ 1117142 w 1264715"/>
                <a:gd name="connsiteY2" fmla="*/ 0 h 885260"/>
                <a:gd name="connsiteX3" fmla="*/ 1264715 w 1264715"/>
                <a:gd name="connsiteY3" fmla="*/ 147573 h 885260"/>
                <a:gd name="connsiteX4" fmla="*/ 1264715 w 1264715"/>
                <a:gd name="connsiteY4" fmla="*/ 737687 h 885260"/>
                <a:gd name="connsiteX5" fmla="*/ 1117142 w 1264715"/>
                <a:gd name="connsiteY5" fmla="*/ 885260 h 885260"/>
                <a:gd name="connsiteX6" fmla="*/ 147573 w 1264715"/>
                <a:gd name="connsiteY6" fmla="*/ 885260 h 885260"/>
                <a:gd name="connsiteX7" fmla="*/ 0 w 1264715"/>
                <a:gd name="connsiteY7" fmla="*/ 737687 h 885260"/>
                <a:gd name="connsiteX8" fmla="*/ 0 w 1264715"/>
                <a:gd name="connsiteY8" fmla="*/ 147573 h 88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715" h="885260">
                  <a:moveTo>
                    <a:pt x="0" y="147573"/>
                  </a:moveTo>
                  <a:cubicBezTo>
                    <a:pt x="0" y="66071"/>
                    <a:pt x="66071" y="0"/>
                    <a:pt x="147573" y="0"/>
                  </a:cubicBezTo>
                  <a:lnTo>
                    <a:pt x="1117142" y="0"/>
                  </a:lnTo>
                  <a:cubicBezTo>
                    <a:pt x="1198644" y="0"/>
                    <a:pt x="1264715" y="66071"/>
                    <a:pt x="1264715" y="147573"/>
                  </a:cubicBezTo>
                  <a:lnTo>
                    <a:pt x="1264715" y="737687"/>
                  </a:lnTo>
                  <a:cubicBezTo>
                    <a:pt x="1264715" y="819189"/>
                    <a:pt x="1198644" y="885260"/>
                    <a:pt x="1117142" y="885260"/>
                  </a:cubicBezTo>
                  <a:lnTo>
                    <a:pt x="147573" y="885260"/>
                  </a:lnTo>
                  <a:cubicBezTo>
                    <a:pt x="66071" y="885260"/>
                    <a:pt x="0" y="819189"/>
                    <a:pt x="0" y="737687"/>
                  </a:cubicBezTo>
                  <a:lnTo>
                    <a:pt x="0" y="147573"/>
                  </a:lnTo>
                  <a:close/>
                </a:path>
              </a:pathLst>
            </a:cu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100373" tIns="100373" rIns="100373" bIns="1003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CA" sz="1500" b="0" i="0" u="none" strike="noStrike" kern="1200" cap="none" spc="0" normalizeH="0" baseline="0" noProof="0">
                  <a:ln>
                    <a:noFill/>
                  </a:ln>
                  <a:solidFill>
                    <a:prstClr val="white"/>
                  </a:solidFill>
                  <a:effectLst/>
                  <a:uLnTx/>
                  <a:uFillTx/>
                  <a:latin typeface="Century Gothic"/>
                  <a:ea typeface="+mn-ea"/>
                  <a:cs typeface="+mn-cs"/>
                </a:rPr>
                <a:t>Voice</a:t>
              </a:r>
            </a:p>
          </p:txBody>
        </p:sp>
        <p:sp>
          <p:nvSpPr>
            <p:cNvPr id="12" name="Rectangle 11">
              <a:extLst>
                <a:ext uri="{FF2B5EF4-FFF2-40B4-BE49-F238E27FC236}">
                  <a16:creationId xmlns:a16="http://schemas.microsoft.com/office/drawing/2014/main" id="{CD4B497B-7A8A-4735-AA76-39075D1F47CB}"/>
                </a:ext>
              </a:extLst>
            </p:cNvPr>
            <p:cNvSpPr/>
            <p:nvPr/>
          </p:nvSpPr>
          <p:spPr>
            <a:xfrm>
              <a:off x="3670197" y="3734632"/>
              <a:ext cx="919833" cy="7155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Freeform: Shape 12">
              <a:extLst>
                <a:ext uri="{FF2B5EF4-FFF2-40B4-BE49-F238E27FC236}">
                  <a16:creationId xmlns:a16="http://schemas.microsoft.com/office/drawing/2014/main" id="{AE954453-94B2-4ADF-AC3F-93739A67F614}"/>
                </a:ext>
              </a:extLst>
            </p:cNvPr>
            <p:cNvSpPr/>
            <p:nvPr/>
          </p:nvSpPr>
          <p:spPr>
            <a:xfrm>
              <a:off x="3454065" y="4644642"/>
              <a:ext cx="1264715" cy="885260"/>
            </a:xfrm>
            <a:custGeom>
              <a:avLst/>
              <a:gdLst>
                <a:gd name="connsiteX0" fmla="*/ 0 w 1264715"/>
                <a:gd name="connsiteY0" fmla="*/ 147573 h 885260"/>
                <a:gd name="connsiteX1" fmla="*/ 147573 w 1264715"/>
                <a:gd name="connsiteY1" fmla="*/ 0 h 885260"/>
                <a:gd name="connsiteX2" fmla="*/ 1117142 w 1264715"/>
                <a:gd name="connsiteY2" fmla="*/ 0 h 885260"/>
                <a:gd name="connsiteX3" fmla="*/ 1264715 w 1264715"/>
                <a:gd name="connsiteY3" fmla="*/ 147573 h 885260"/>
                <a:gd name="connsiteX4" fmla="*/ 1264715 w 1264715"/>
                <a:gd name="connsiteY4" fmla="*/ 737687 h 885260"/>
                <a:gd name="connsiteX5" fmla="*/ 1117142 w 1264715"/>
                <a:gd name="connsiteY5" fmla="*/ 885260 h 885260"/>
                <a:gd name="connsiteX6" fmla="*/ 147573 w 1264715"/>
                <a:gd name="connsiteY6" fmla="*/ 885260 h 885260"/>
                <a:gd name="connsiteX7" fmla="*/ 0 w 1264715"/>
                <a:gd name="connsiteY7" fmla="*/ 737687 h 885260"/>
                <a:gd name="connsiteX8" fmla="*/ 0 w 1264715"/>
                <a:gd name="connsiteY8" fmla="*/ 147573 h 88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4715" h="885260">
                  <a:moveTo>
                    <a:pt x="0" y="147573"/>
                  </a:moveTo>
                  <a:cubicBezTo>
                    <a:pt x="0" y="66071"/>
                    <a:pt x="66071" y="0"/>
                    <a:pt x="147573" y="0"/>
                  </a:cubicBezTo>
                  <a:lnTo>
                    <a:pt x="1117142" y="0"/>
                  </a:lnTo>
                  <a:cubicBezTo>
                    <a:pt x="1198644" y="0"/>
                    <a:pt x="1264715" y="66071"/>
                    <a:pt x="1264715" y="147573"/>
                  </a:cubicBezTo>
                  <a:lnTo>
                    <a:pt x="1264715" y="737687"/>
                  </a:lnTo>
                  <a:cubicBezTo>
                    <a:pt x="1264715" y="819189"/>
                    <a:pt x="1198644" y="885260"/>
                    <a:pt x="1117142" y="885260"/>
                  </a:cubicBezTo>
                  <a:lnTo>
                    <a:pt x="147573" y="885260"/>
                  </a:lnTo>
                  <a:cubicBezTo>
                    <a:pt x="66071" y="885260"/>
                    <a:pt x="0" y="819189"/>
                    <a:pt x="0" y="737687"/>
                  </a:cubicBezTo>
                  <a:lnTo>
                    <a:pt x="0" y="147573"/>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00373" tIns="100373" rIns="100373" bIns="100373"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CA" sz="1500" b="0" i="0" u="none" strike="noStrike" kern="1200" cap="none" spc="0" normalizeH="0" baseline="0" noProof="0">
                  <a:ln>
                    <a:noFill/>
                  </a:ln>
                  <a:solidFill>
                    <a:prstClr val="white"/>
                  </a:solidFill>
                  <a:effectLst/>
                  <a:uLnTx/>
                  <a:uFillTx/>
                  <a:latin typeface="Century Gothic"/>
                  <a:ea typeface="+mn-ea"/>
                  <a:cs typeface="+mn-cs"/>
                </a:rPr>
                <a:t>Inquiry</a:t>
              </a:r>
            </a:p>
          </p:txBody>
        </p:sp>
      </p:grpSp>
    </p:spTree>
    <p:extLst>
      <p:ext uri="{BB962C8B-B14F-4D97-AF65-F5344CB8AC3E}">
        <p14:creationId xmlns:p14="http://schemas.microsoft.com/office/powerpoint/2010/main" val="38245237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E9480D3-659F-4572-AD76-5C05DA33BB3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Prophix Software Inc. </a:t>
            </a:r>
          </a:p>
        </p:txBody>
      </p:sp>
      <p:sp>
        <p:nvSpPr>
          <p:cNvPr id="5" name="Slide Number Placeholder 4">
            <a:extLst>
              <a:ext uri="{FF2B5EF4-FFF2-40B4-BE49-F238E27FC236}">
                <a16:creationId xmlns:a16="http://schemas.microsoft.com/office/drawing/2014/main" id="{FF809FE8-2BD3-4C86-A6E9-4C63991F025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E5352E-9B9F-4EDC-8769-7FA3D3F814C7}" type="slidenum">
              <a:rPr kumimoji="0" lang="ru-RU" sz="11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ru-RU"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6" name="Picture 5" descr="A sky view looking up at night&#10;&#10;Description automatically generated">
            <a:extLst>
              <a:ext uri="{FF2B5EF4-FFF2-40B4-BE49-F238E27FC236}">
                <a16:creationId xmlns:a16="http://schemas.microsoft.com/office/drawing/2014/main" id="{F034F53C-CC20-4919-95E6-3FEE4B96FB3D}"/>
              </a:ext>
            </a:extLst>
          </p:cNvPr>
          <p:cNvPicPr>
            <a:picLocks noChangeAspect="1"/>
          </p:cNvPicPr>
          <p:nvPr/>
        </p:nvPicPr>
        <p:blipFill>
          <a:blip r:embed="rId3" cstate="email">
            <a:alphaModFix/>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12405360" cy="6858000"/>
          </a:xfrm>
          <a:prstGeom prst="rect">
            <a:avLst/>
          </a:prstGeom>
        </p:spPr>
      </p:pic>
      <p:sp>
        <p:nvSpPr>
          <p:cNvPr id="7" name="Title 1">
            <a:extLst>
              <a:ext uri="{FF2B5EF4-FFF2-40B4-BE49-F238E27FC236}">
                <a16:creationId xmlns:a16="http://schemas.microsoft.com/office/drawing/2014/main" id="{BF6AA2CE-3BD9-41DD-97BD-DFAE5968DA4B}"/>
              </a:ext>
            </a:extLst>
          </p:cNvPr>
          <p:cNvSpPr>
            <a:spLocks noGrp="1"/>
          </p:cNvSpPr>
          <p:nvPr>
            <p:ph type="title"/>
          </p:nvPr>
        </p:nvSpPr>
        <p:spPr>
          <a:xfrm>
            <a:off x="609600" y="274638"/>
            <a:ext cx="5665839" cy="1143000"/>
          </a:xfrm>
        </p:spPr>
        <p:txBody>
          <a:bodyPr>
            <a:normAutofit/>
          </a:bodyPr>
          <a:lstStyle/>
          <a:p>
            <a:r>
              <a:rPr lang="en-CA">
                <a:solidFill>
                  <a:schemeClr val="bg1"/>
                </a:solidFill>
              </a:rPr>
              <a:t>Dashboard Narrative Insights</a:t>
            </a:r>
          </a:p>
        </p:txBody>
      </p:sp>
      <p:pic>
        <p:nvPicPr>
          <p:cNvPr id="3" name="Picture 2" descr="A screenshot of a cell phone&#10;&#10;Description automatically generated">
            <a:extLst>
              <a:ext uri="{FF2B5EF4-FFF2-40B4-BE49-F238E27FC236}">
                <a16:creationId xmlns:a16="http://schemas.microsoft.com/office/drawing/2014/main" id="{9BA44D5D-F9B2-48B0-98E4-BA774D8587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12194" y="427704"/>
            <a:ext cx="5240593" cy="3930445"/>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658715A8-1BC8-43E6-88DB-853D955EF2F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20000" y="2179075"/>
            <a:ext cx="4572000" cy="3429000"/>
          </a:xfrm>
          <a:prstGeom prst="rect">
            <a:avLst/>
          </a:prstGeom>
          <a:effectLst>
            <a:reflection blurRad="6350" stA="50000" endA="275" endPos="40000" dist="101600" dir="5400000" sy="-100000" algn="bl" rotWithShape="0"/>
          </a:effectLst>
        </p:spPr>
      </p:pic>
      <p:sp>
        <p:nvSpPr>
          <p:cNvPr id="8" name="Content Placeholder 3">
            <a:extLst>
              <a:ext uri="{FF2B5EF4-FFF2-40B4-BE49-F238E27FC236}">
                <a16:creationId xmlns:a16="http://schemas.microsoft.com/office/drawing/2014/main" id="{E6665E63-D78C-4EDD-85D3-9C6555E66801}"/>
              </a:ext>
            </a:extLst>
          </p:cNvPr>
          <p:cNvSpPr>
            <a:spLocks noGrp="1"/>
          </p:cNvSpPr>
          <p:nvPr>
            <p:ph idx="1"/>
          </p:nvPr>
        </p:nvSpPr>
        <p:spPr>
          <a:xfrm>
            <a:off x="609600" y="1751818"/>
            <a:ext cx="4856252" cy="4790524"/>
          </a:xfrm>
          <a:effectLst>
            <a:outerShdw blurRad="127000" sx="120000" sy="120000" algn="ctr" rotWithShape="0">
              <a:prstClr val="black"/>
            </a:outerShdw>
          </a:effectLst>
        </p:spPr>
        <p:txBody>
          <a:bodyPr>
            <a:normAutofit/>
          </a:bodyPr>
          <a:lstStyle/>
          <a:p>
            <a:pPr marL="285750" marR="0" lvl="0" indent="-228600" fontAlgn="auto">
              <a:spcBef>
                <a:spcPts val="1000"/>
              </a:spcBef>
              <a:spcAft>
                <a:spcPts val="0"/>
              </a:spcAft>
              <a:buClr>
                <a:srgbClr val="C00000"/>
              </a:buClr>
              <a:buSzTx/>
              <a:buFont typeface="Arial" panose="020B0604020202020204" pitchFamily="34" charset="0"/>
              <a:buChar char="•"/>
              <a:tabLst/>
              <a:defRPr/>
            </a:pPr>
            <a:endParaRPr lang="en-US" sz="2000" dirty="0">
              <a:solidFill>
                <a:schemeClr val="bg1"/>
              </a:solidFill>
              <a:effectLst>
                <a:outerShdw blurRad="63500" dist="38100" dir="2700000" algn="tl" rotWithShape="0">
                  <a:prstClr val="black"/>
                </a:outerShdw>
              </a:effectLst>
            </a:endParaRPr>
          </a:p>
          <a:p>
            <a:pPr marL="285750" marR="0" lvl="0" indent="-228600" fontAlgn="auto">
              <a:spcBef>
                <a:spcPts val="1000"/>
              </a:spcBef>
              <a:spcAft>
                <a:spcPts val="0"/>
              </a:spcAft>
              <a:buClr>
                <a:srgbClr val="C00000"/>
              </a:buClr>
              <a:buSzTx/>
              <a:buFont typeface="Arial" panose="020B0604020202020204" pitchFamily="34" charset="0"/>
              <a:buChar char="•"/>
              <a:tabLst/>
              <a:defRPr/>
            </a:pPr>
            <a:r>
              <a:rPr lang="en-US" sz="2000" dirty="0">
                <a:solidFill>
                  <a:schemeClr val="bg1"/>
                </a:solidFill>
                <a:effectLst>
                  <a:outerShdw blurRad="63500" dist="38100" dir="2700000" algn="tl" rotWithShape="0">
                    <a:prstClr val="black"/>
                  </a:outerShdw>
                </a:effectLst>
              </a:rPr>
              <a:t>Explaining what has happened</a:t>
            </a:r>
          </a:p>
          <a:p>
            <a:pPr marL="285750" marR="0" lvl="0" indent="-228600" fontAlgn="auto">
              <a:spcBef>
                <a:spcPts val="1000"/>
              </a:spcBef>
              <a:spcAft>
                <a:spcPts val="0"/>
              </a:spcAft>
              <a:buClr>
                <a:srgbClr val="C00000"/>
              </a:buClr>
              <a:buSzTx/>
              <a:buFont typeface="Arial" panose="020B0604020202020204" pitchFamily="34" charset="0"/>
              <a:buChar char="•"/>
              <a:tabLst/>
              <a:defRPr/>
            </a:pPr>
            <a:r>
              <a:rPr lang="en-US" sz="2000" dirty="0">
                <a:solidFill>
                  <a:schemeClr val="bg1"/>
                </a:solidFill>
                <a:effectLst>
                  <a:outerShdw blurRad="63500" dist="38100" dir="2700000" algn="tl" rotWithShape="0">
                    <a:prstClr val="black"/>
                  </a:outerShdw>
                </a:effectLst>
              </a:rPr>
              <a:t>Insights delivered in Natural Language on Dashboard</a:t>
            </a:r>
          </a:p>
          <a:p>
            <a:pPr marL="285750" marR="0" lvl="0" indent="-228600" fontAlgn="auto">
              <a:spcBef>
                <a:spcPts val="1000"/>
              </a:spcBef>
              <a:spcAft>
                <a:spcPts val="0"/>
              </a:spcAft>
              <a:buClr>
                <a:srgbClr val="C00000"/>
              </a:buClr>
              <a:buSzTx/>
              <a:buFont typeface="Arial" panose="020B0604020202020204" pitchFamily="34" charset="0"/>
              <a:buChar char="•"/>
              <a:tabLst/>
              <a:defRPr/>
            </a:pPr>
            <a:r>
              <a:rPr lang="en-US" sz="2000" dirty="0">
                <a:solidFill>
                  <a:schemeClr val="bg1"/>
                </a:solidFill>
                <a:effectLst>
                  <a:outerShdw blurRad="63500" dist="38100" dir="2700000" algn="tl" rotWithShape="0">
                    <a:prstClr val="black"/>
                  </a:outerShdw>
                </a:effectLst>
              </a:rPr>
              <a:t>Understand trends, exceptions and impacts to the business</a:t>
            </a:r>
          </a:p>
          <a:p>
            <a:pPr marL="285750" marR="0" lvl="0" indent="-228600" fontAlgn="auto">
              <a:spcBef>
                <a:spcPts val="1000"/>
              </a:spcBef>
              <a:spcAft>
                <a:spcPts val="0"/>
              </a:spcAft>
              <a:buClr>
                <a:srgbClr val="C00000"/>
              </a:buClr>
              <a:buSzTx/>
              <a:buFont typeface="Arial" panose="020B0604020202020204" pitchFamily="34" charset="0"/>
              <a:buChar char="•"/>
              <a:tabLst/>
              <a:defRPr/>
            </a:pPr>
            <a:r>
              <a:rPr lang="en-US" sz="2000" dirty="0">
                <a:solidFill>
                  <a:schemeClr val="bg1"/>
                </a:solidFill>
                <a:effectLst>
                  <a:outerShdw blurRad="63500" dist="38100" dir="2700000" algn="tl" rotWithShape="0">
                    <a:prstClr val="black"/>
                  </a:outerShdw>
                </a:effectLst>
              </a:rPr>
              <a:t>Enhances experience for the casual data consumer</a:t>
            </a:r>
          </a:p>
          <a:p>
            <a:pPr marL="285750" marR="0" lvl="0" indent="-228600" fontAlgn="auto">
              <a:spcBef>
                <a:spcPts val="1000"/>
              </a:spcBef>
              <a:spcAft>
                <a:spcPts val="0"/>
              </a:spcAft>
              <a:buClr>
                <a:srgbClr val="C00000"/>
              </a:buClr>
              <a:buSzTx/>
              <a:buFont typeface="Arial" panose="020B0604020202020204" pitchFamily="34" charset="0"/>
              <a:buChar char="•"/>
              <a:tabLst/>
              <a:defRPr/>
            </a:pPr>
            <a:endParaRPr lang="en-US" sz="2000" dirty="0">
              <a:solidFill>
                <a:schemeClr val="bg1"/>
              </a:solidFill>
              <a:effectLst>
                <a:outerShdw blurRad="63500" dist="38100" dir="2700000" algn="tl" rotWithShape="0">
                  <a:prstClr val="black"/>
                </a:outerShdw>
              </a:effectLst>
            </a:endParaRPr>
          </a:p>
          <a:p>
            <a:pPr>
              <a:buClr>
                <a:srgbClr val="C00000"/>
              </a:buClr>
            </a:pPr>
            <a:endParaRPr lang="en-CA" sz="2000" dirty="0">
              <a:solidFill>
                <a:schemeClr val="bg1"/>
              </a:solidFill>
              <a:effectLst>
                <a:outerShdw blurRad="63500" dist="38100" dir="2700000" algn="tl" rotWithShape="0">
                  <a:prstClr val="black"/>
                </a:outerShdw>
              </a:effectLst>
            </a:endParaRPr>
          </a:p>
        </p:txBody>
      </p:sp>
    </p:spTree>
    <p:extLst>
      <p:ext uri="{BB962C8B-B14F-4D97-AF65-F5344CB8AC3E}">
        <p14:creationId xmlns:p14="http://schemas.microsoft.com/office/powerpoint/2010/main" val="387059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3AB72E-5593-4C74-A6DB-4831CB112533}"/>
              </a:ext>
            </a:extLst>
          </p:cNvPr>
          <p:cNvSpPr>
            <a:spLocks noGrp="1"/>
          </p:cNvSpPr>
          <p:nvPr>
            <p:ph idx="1"/>
          </p:nvPr>
        </p:nvSpPr>
        <p:spPr/>
        <p:txBody>
          <a:bodyPr/>
          <a:lstStyle/>
          <a:p>
            <a:endParaRPr lang="en-CA"/>
          </a:p>
        </p:txBody>
      </p:sp>
      <p:sp>
        <p:nvSpPr>
          <p:cNvPr id="3" name="Title 2">
            <a:extLst>
              <a:ext uri="{FF2B5EF4-FFF2-40B4-BE49-F238E27FC236}">
                <a16:creationId xmlns:a16="http://schemas.microsoft.com/office/drawing/2014/main" id="{16DE5413-FF76-44C4-AE7C-252EB1F4D407}"/>
              </a:ext>
            </a:extLst>
          </p:cNvPr>
          <p:cNvSpPr>
            <a:spLocks noGrp="1"/>
          </p:cNvSpPr>
          <p:nvPr>
            <p:ph type="title"/>
          </p:nvPr>
        </p:nvSpPr>
        <p:spPr/>
        <p:txBody>
          <a:bodyPr/>
          <a:lstStyle/>
          <a:p>
            <a:r>
              <a:rPr lang="en-CA"/>
              <a:t>Anomaly Detection</a:t>
            </a:r>
          </a:p>
        </p:txBody>
      </p:sp>
      <p:sp>
        <p:nvSpPr>
          <p:cNvPr id="4" name="Footer Placeholder 3">
            <a:extLst>
              <a:ext uri="{FF2B5EF4-FFF2-40B4-BE49-F238E27FC236}">
                <a16:creationId xmlns:a16="http://schemas.microsoft.com/office/drawing/2014/main" id="{FA2B7447-BD5F-4A5D-82FA-F48ED464D3D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Prophix Software Inc. </a:t>
            </a:r>
          </a:p>
        </p:txBody>
      </p:sp>
      <p:sp>
        <p:nvSpPr>
          <p:cNvPr id="5" name="Slide Number Placeholder 4">
            <a:extLst>
              <a:ext uri="{FF2B5EF4-FFF2-40B4-BE49-F238E27FC236}">
                <a16:creationId xmlns:a16="http://schemas.microsoft.com/office/drawing/2014/main" id="{7A6B2061-876D-4D67-8024-A13BA237FDA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E5352E-9B9F-4EDC-8769-7FA3D3F814C7}" type="slidenum">
              <a:rPr kumimoji="0" lang="ru-RU" sz="11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ru-RU" sz="11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6" name="Picture 5" descr="A sky view looking up at night&#10;&#10;Description automatically generated">
            <a:extLst>
              <a:ext uri="{FF2B5EF4-FFF2-40B4-BE49-F238E27FC236}">
                <a16:creationId xmlns:a16="http://schemas.microsoft.com/office/drawing/2014/main" id="{1F2E9317-81A2-491F-BF6E-F741478DC05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12405360" cy="6858000"/>
          </a:xfrm>
          <a:prstGeom prst="rect">
            <a:avLst/>
          </a:prstGeom>
        </p:spPr>
      </p:pic>
      <p:sp>
        <p:nvSpPr>
          <p:cNvPr id="7" name="Title 3">
            <a:extLst>
              <a:ext uri="{FF2B5EF4-FFF2-40B4-BE49-F238E27FC236}">
                <a16:creationId xmlns:a16="http://schemas.microsoft.com/office/drawing/2014/main" id="{82BFB778-63F3-401D-84C9-D187F59818E8}"/>
              </a:ext>
            </a:extLst>
          </p:cNvPr>
          <p:cNvSpPr txBox="1">
            <a:spLocks/>
          </p:cNvSpPr>
          <p:nvPr/>
        </p:nvSpPr>
        <p:spPr>
          <a:xfrm>
            <a:off x="609600" y="274638"/>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rgbClr val="192231"/>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Anomaly Detection</a:t>
            </a:r>
          </a:p>
        </p:txBody>
      </p:sp>
      <p:sp>
        <p:nvSpPr>
          <p:cNvPr id="8" name="Content Placeholder 4">
            <a:extLst>
              <a:ext uri="{FF2B5EF4-FFF2-40B4-BE49-F238E27FC236}">
                <a16:creationId xmlns:a16="http://schemas.microsoft.com/office/drawing/2014/main" id="{A5AA3B20-DF4F-42E5-8812-743D07860268}"/>
              </a:ext>
            </a:extLst>
          </p:cNvPr>
          <p:cNvSpPr txBox="1">
            <a:spLocks/>
          </p:cNvSpPr>
          <p:nvPr/>
        </p:nvSpPr>
        <p:spPr>
          <a:xfrm>
            <a:off x="8198778" y="1417638"/>
            <a:ext cx="3842534" cy="4387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33B28"/>
              </a:buClr>
              <a:buFont typeface="Wingdings" panose="05000000000000000000" pitchFamily="2" charset="2"/>
              <a:buChar char="§"/>
              <a:defRPr sz="2000" kern="1200">
                <a:solidFill>
                  <a:srgbClr val="19223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Clr>
                <a:srgbClr val="E33B28"/>
              </a:buClr>
              <a:buFont typeface="Wingdings" panose="05000000000000000000" pitchFamily="2" charset="2"/>
              <a:buChar char="§"/>
              <a:defRPr sz="1800" kern="1200">
                <a:solidFill>
                  <a:srgbClr val="19223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Clr>
                <a:srgbClr val="E33B28"/>
              </a:buClr>
              <a:buFont typeface="Wingdings" panose="05000000000000000000" pitchFamily="2" charset="2"/>
              <a:buChar char="§"/>
              <a:defRPr sz="1600" kern="1200">
                <a:solidFill>
                  <a:srgbClr val="19223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Clr>
                <a:srgbClr val="E33B28"/>
              </a:buClr>
              <a:buFont typeface="Wingdings" panose="05000000000000000000" pitchFamily="2" charset="2"/>
              <a:buChar char="§"/>
              <a:defRPr sz="1400" kern="1200">
                <a:solidFill>
                  <a:srgbClr val="19223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Clr>
                <a:srgbClr val="E33B28"/>
              </a:buClr>
              <a:buFont typeface="Wingdings" panose="05000000000000000000" pitchFamily="2" charset="2"/>
              <a:buChar char="§"/>
              <a:defRPr sz="1400" kern="1200">
                <a:solidFill>
                  <a:srgbClr val="19223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Automated analysis and classification</a:t>
            </a: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Quickly identify hidden risks</a:t>
            </a: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Reduce time for reconciling account during month end</a:t>
            </a: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Utilize machine learning rather than normal spot sampling</a:t>
            </a: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endParaRPr kumimoji="0" lang="en-US"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374FDD37-20AF-4868-BCFC-8BB07FBE899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626" y="1417638"/>
            <a:ext cx="6752852" cy="387470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31572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ttps://images.unsplash.com/photo-1524368535928-5b5e00ddc76b?ixlib=rb-0.3.5&amp;ixid=eyJhcHBfaWQiOjEyMDd9&amp;s=ae8584287da6fac5895bbe4fb80f9f5f&amp;dpr=1&amp;auto=format&amp;fit=crop&amp;w=1000&amp;q=80&amp;cs=tinysrgb">
            <a:extLst>
              <a:ext uri="{FF2B5EF4-FFF2-40B4-BE49-F238E27FC236}">
                <a16:creationId xmlns:a16="http://schemas.microsoft.com/office/drawing/2014/main" id="{A4A448AB-5464-497F-B8A8-1D53F3175006}"/>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DC78AEF-52E9-4E4F-B316-16764B20551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1473" y="1013809"/>
            <a:ext cx="5274186" cy="3759056"/>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BAF393B-0226-4B49-A562-66F15A658677}"/>
              </a:ext>
            </a:extLst>
          </p:cNvPr>
          <p:cNvSpPr/>
          <p:nvPr/>
        </p:nvSpPr>
        <p:spPr>
          <a:xfrm>
            <a:off x="5974813" y="3244334"/>
            <a:ext cx="242374" cy="369332"/>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
        <p:nvSpPr>
          <p:cNvPr id="3" name="Rectangle 2">
            <a:extLst>
              <a:ext uri="{FF2B5EF4-FFF2-40B4-BE49-F238E27FC236}">
                <a16:creationId xmlns:a16="http://schemas.microsoft.com/office/drawing/2014/main" id="{0998A438-61BF-41E5-87AD-210C2534C711}"/>
              </a:ext>
            </a:extLst>
          </p:cNvPr>
          <p:cNvSpPr/>
          <p:nvPr/>
        </p:nvSpPr>
        <p:spPr>
          <a:xfrm>
            <a:off x="5974813" y="3244334"/>
            <a:ext cx="242374" cy="369332"/>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
        <p:nvSpPr>
          <p:cNvPr id="5" name="Rectangle 4">
            <a:extLst>
              <a:ext uri="{FF2B5EF4-FFF2-40B4-BE49-F238E27FC236}">
                <a16:creationId xmlns:a16="http://schemas.microsoft.com/office/drawing/2014/main" id="{85EC8259-351B-416D-924E-6DFF0DC6D6B0}"/>
              </a:ext>
            </a:extLst>
          </p:cNvPr>
          <p:cNvSpPr/>
          <p:nvPr/>
        </p:nvSpPr>
        <p:spPr>
          <a:xfrm>
            <a:off x="5974813" y="3244334"/>
            <a:ext cx="242374" cy="369332"/>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
        <p:nvSpPr>
          <p:cNvPr id="6" name="Rectangle 5">
            <a:extLst>
              <a:ext uri="{FF2B5EF4-FFF2-40B4-BE49-F238E27FC236}">
                <a16:creationId xmlns:a16="http://schemas.microsoft.com/office/drawing/2014/main" id="{9CEE9928-734F-4A64-B559-C26F4CD5961B}"/>
              </a:ext>
            </a:extLst>
          </p:cNvPr>
          <p:cNvSpPr/>
          <p:nvPr/>
        </p:nvSpPr>
        <p:spPr>
          <a:xfrm>
            <a:off x="5974813" y="3244334"/>
            <a:ext cx="242374" cy="369332"/>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
        <p:nvSpPr>
          <p:cNvPr id="9" name="Flowchart: Process 8">
            <a:extLst>
              <a:ext uri="{FF2B5EF4-FFF2-40B4-BE49-F238E27FC236}">
                <a16:creationId xmlns:a16="http://schemas.microsoft.com/office/drawing/2014/main" id="{7A68D05C-EA29-4752-8495-91B91057BE1F}"/>
              </a:ext>
            </a:extLst>
          </p:cNvPr>
          <p:cNvSpPr/>
          <p:nvPr/>
        </p:nvSpPr>
        <p:spPr>
          <a:xfrm>
            <a:off x="6096000" y="4066059"/>
            <a:ext cx="2910114" cy="590174"/>
          </a:xfrm>
          <a:prstGeom prst="flowChartProcess">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sz="2800" dirty="0">
                <a:latin typeface="Abadi" panose="020B0604020202020204" pitchFamily="34" charset="0"/>
              </a:rPr>
              <a:t>Dream with Us.</a:t>
            </a:r>
          </a:p>
        </p:txBody>
      </p:sp>
      <p:pic>
        <p:nvPicPr>
          <p:cNvPr id="10" name="Picture 2" descr="Image result for innovia consulting logo">
            <a:extLst>
              <a:ext uri="{FF2B5EF4-FFF2-40B4-BE49-F238E27FC236}">
                <a16:creationId xmlns:a16="http://schemas.microsoft.com/office/drawing/2014/main" id="{7C3B1196-3392-454F-9028-7E70A0B027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29486" y="5191933"/>
            <a:ext cx="2684227" cy="110907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73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Image result for future city">
            <a:extLst>
              <a:ext uri="{FF2B5EF4-FFF2-40B4-BE49-F238E27FC236}">
                <a16:creationId xmlns:a16="http://schemas.microsoft.com/office/drawing/2014/main" id="{56A71383-1EAE-4CD5-9275-E9040943D920}"/>
              </a:ext>
            </a:extLst>
          </p:cNvPr>
          <p:cNvPicPr>
            <a:picLocks noChangeAspect="1" noChangeArrowheads="1"/>
          </p:cNvPicPr>
          <p:nvPr/>
        </p:nvPicPr>
        <p:blipFill rotWithShape="1">
          <a:blip r:embed="rId3" cstate="email">
            <a:alphaModFix amt="35000"/>
            <a:extLst>
              <a:ext uri="{28A0092B-C50C-407E-A947-70E740481C1C}">
                <a14:useLocalDpi xmlns:a14="http://schemas.microsoft.com/office/drawing/2010/main"/>
              </a:ext>
            </a:extLst>
          </a:blip>
          <a:srcRect/>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0B32344-C38F-48E4-8A6B-1C924888145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7081" y="1754696"/>
            <a:ext cx="3466934" cy="2470978"/>
          </a:xfrm>
          <a:prstGeom prst="rect">
            <a:avLst/>
          </a:prstGeom>
          <a:effectLst>
            <a:outerShdw blurRad="50800" dist="38100" dir="2700000" algn="tl" rotWithShape="0">
              <a:prstClr val="black"/>
            </a:outerShdw>
          </a:effectLst>
        </p:spPr>
      </p:pic>
      <p:sp>
        <p:nvSpPr>
          <p:cNvPr id="8" name="Title 7">
            <a:extLst>
              <a:ext uri="{FF2B5EF4-FFF2-40B4-BE49-F238E27FC236}">
                <a16:creationId xmlns:a16="http://schemas.microsoft.com/office/drawing/2014/main" id="{8D6A5E23-8925-4D83-BE61-6057A1F94651}"/>
              </a:ext>
            </a:extLst>
          </p:cNvPr>
          <p:cNvSpPr>
            <a:spLocks noGrp="1"/>
          </p:cNvSpPr>
          <p:nvPr>
            <p:ph type="title"/>
          </p:nvPr>
        </p:nvSpPr>
        <p:spPr>
          <a:xfrm>
            <a:off x="838201" y="1065862"/>
            <a:ext cx="3313164" cy="4726276"/>
          </a:xfrm>
          <a:effectLst>
            <a:outerShdw blurRad="50800" dist="63500" dir="2700000" algn="tl" rotWithShape="0">
              <a:prstClr val="black"/>
            </a:outerShdw>
          </a:effectLst>
        </p:spPr>
        <p:txBody>
          <a:bodyPr>
            <a:normAutofit/>
          </a:bodyPr>
          <a:lstStyle/>
          <a:p>
            <a:pPr algn="r"/>
            <a:r>
              <a:rPr lang="en-CA" sz="4000" dirty="0">
                <a:solidFill>
                  <a:srgbClr val="FFFFFF"/>
                </a:solidFill>
              </a:rPr>
              <a:t/>
            </a:r>
            <a:br>
              <a:rPr lang="en-CA" sz="4000" dirty="0">
                <a:solidFill>
                  <a:srgbClr val="FFFFFF"/>
                </a:solidFill>
              </a:rPr>
            </a:br>
            <a:r>
              <a:rPr lang="en-CA" sz="4000" dirty="0">
                <a:solidFill>
                  <a:srgbClr val="FFFFFF"/>
                </a:solidFill>
              </a:rPr>
              <a:t/>
            </a:r>
            <a:br>
              <a:rPr lang="en-CA" sz="4000" dirty="0">
                <a:solidFill>
                  <a:srgbClr val="FFFFFF"/>
                </a:solidFill>
              </a:rPr>
            </a:br>
            <a:r>
              <a:rPr lang="en-CA" sz="4000" dirty="0">
                <a:solidFill>
                  <a:srgbClr val="FFFFFF"/>
                </a:solidFill>
              </a:rPr>
              <a:t/>
            </a:r>
            <a:br>
              <a:rPr lang="en-CA" sz="4000" dirty="0">
                <a:solidFill>
                  <a:srgbClr val="FFFFFF"/>
                </a:solidFill>
              </a:rPr>
            </a:br>
            <a:r>
              <a:rPr lang="en-CA" sz="4000" dirty="0">
                <a:solidFill>
                  <a:srgbClr val="FFFFFF"/>
                </a:solidFill>
              </a:rPr>
              <a:t/>
            </a:r>
            <a:br>
              <a:rPr lang="en-CA" sz="4000" dirty="0">
                <a:solidFill>
                  <a:srgbClr val="FFFFFF"/>
                </a:solidFill>
              </a:rPr>
            </a:br>
            <a:r>
              <a:rPr lang="en-CA" sz="4000" dirty="0">
                <a:solidFill>
                  <a:srgbClr val="FFFFFF"/>
                </a:solidFill>
              </a:rPr>
              <a:t>AGENDA</a:t>
            </a:r>
          </a:p>
        </p:txBody>
      </p:sp>
      <p:cxnSp>
        <p:nvCxnSpPr>
          <p:cNvPr id="137" name="Straight Connector 136">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Content Placeholder 6"/>
          <p:cNvSpPr>
            <a:spLocks noGrp="1"/>
          </p:cNvSpPr>
          <p:nvPr>
            <p:ph idx="1"/>
          </p:nvPr>
        </p:nvSpPr>
        <p:spPr>
          <a:xfrm>
            <a:off x="5155379" y="1065862"/>
            <a:ext cx="7036599" cy="4726276"/>
          </a:xfrm>
          <a:effectLst>
            <a:outerShdw blurRad="50800" dist="38100" dir="2700000" algn="tl" rotWithShape="0">
              <a:prstClr val="black">
                <a:alpha val="50000"/>
              </a:prstClr>
            </a:outerShdw>
          </a:effectLst>
        </p:spPr>
        <p:txBody>
          <a:bodyPr anchor="ctr">
            <a:normAutofit fontScale="85000" lnSpcReduction="20000"/>
          </a:bodyPr>
          <a:lstStyle/>
          <a:p>
            <a:r>
              <a:rPr lang="en-US" sz="3200" dirty="0">
                <a:solidFill>
                  <a:srgbClr val="FFFFFF"/>
                </a:solidFill>
              </a:rPr>
              <a:t>Who we are </a:t>
            </a:r>
          </a:p>
          <a:p>
            <a:r>
              <a:rPr lang="en-US" sz="3200" dirty="0">
                <a:solidFill>
                  <a:srgbClr val="FFFFFF"/>
                </a:solidFill>
              </a:rPr>
              <a:t>What is CPM, exactly?</a:t>
            </a:r>
          </a:p>
          <a:p>
            <a:r>
              <a:rPr lang="en-US" sz="3200" dirty="0">
                <a:solidFill>
                  <a:srgbClr val="FFFFFF"/>
                </a:solidFill>
              </a:rPr>
              <a:t>What you need to do</a:t>
            </a:r>
          </a:p>
          <a:p>
            <a:pPr lvl="1"/>
            <a:r>
              <a:rPr lang="en-US" sz="2800" dirty="0">
                <a:solidFill>
                  <a:srgbClr val="FFFFFF"/>
                </a:solidFill>
              </a:rPr>
              <a:t>Reporting</a:t>
            </a:r>
          </a:p>
          <a:p>
            <a:pPr lvl="1"/>
            <a:r>
              <a:rPr lang="en-US" sz="2800" dirty="0">
                <a:solidFill>
                  <a:srgbClr val="FFFFFF"/>
                </a:solidFill>
              </a:rPr>
              <a:t>Budgeting</a:t>
            </a:r>
          </a:p>
          <a:p>
            <a:pPr lvl="1"/>
            <a:r>
              <a:rPr lang="en-US" sz="2800" dirty="0">
                <a:solidFill>
                  <a:srgbClr val="FFFFFF"/>
                </a:solidFill>
              </a:rPr>
              <a:t>Collaboration</a:t>
            </a:r>
          </a:p>
          <a:p>
            <a:r>
              <a:rPr lang="en-US" sz="3200" dirty="0">
                <a:solidFill>
                  <a:srgbClr val="FFFFFF"/>
                </a:solidFill>
              </a:rPr>
              <a:t>How you do them (demo)</a:t>
            </a:r>
          </a:p>
          <a:p>
            <a:pPr lvl="1"/>
            <a:r>
              <a:rPr lang="en-US" sz="2800" dirty="0">
                <a:solidFill>
                  <a:srgbClr val="FFFFFF"/>
                </a:solidFill>
              </a:rPr>
              <a:t>Dashboards</a:t>
            </a:r>
          </a:p>
          <a:p>
            <a:pPr lvl="1"/>
            <a:r>
              <a:rPr lang="en-US" sz="2800" dirty="0">
                <a:solidFill>
                  <a:srgbClr val="FFFFFF"/>
                </a:solidFill>
              </a:rPr>
              <a:t>Workflow</a:t>
            </a:r>
          </a:p>
          <a:p>
            <a:pPr lvl="1"/>
            <a:r>
              <a:rPr lang="en-US" sz="2800" dirty="0">
                <a:solidFill>
                  <a:srgbClr val="FFFFFF"/>
                </a:solidFill>
              </a:rPr>
              <a:t>Scenarios</a:t>
            </a:r>
          </a:p>
          <a:p>
            <a:pPr lvl="1"/>
            <a:r>
              <a:rPr lang="en-US" sz="2800" dirty="0">
                <a:solidFill>
                  <a:srgbClr val="FFFFFF"/>
                </a:solidFill>
              </a:rPr>
              <a:t>Report Distribution</a:t>
            </a:r>
          </a:p>
          <a:p>
            <a:r>
              <a:rPr lang="en-US" sz="3200" dirty="0">
                <a:solidFill>
                  <a:srgbClr val="FFFFFF"/>
                </a:solidFill>
              </a:rPr>
              <a:t>The near future</a:t>
            </a:r>
          </a:p>
          <a:p>
            <a:pPr lvl="1"/>
            <a:r>
              <a:rPr lang="en-US" sz="2800" dirty="0">
                <a:solidFill>
                  <a:srgbClr val="FFFFFF"/>
                </a:solidFill>
              </a:rPr>
              <a:t>Exciting upcoming features</a:t>
            </a:r>
          </a:p>
          <a:p>
            <a:endParaRPr lang="en-US" sz="3200" dirty="0">
              <a:solidFill>
                <a:srgbClr val="FFFFFF"/>
              </a:solidFill>
            </a:endParaRPr>
          </a:p>
        </p:txBody>
      </p:sp>
      <p:sp>
        <p:nvSpPr>
          <p:cNvPr id="6" name="Content Placeholder 6"/>
          <p:cNvSpPr txBox="1">
            <a:spLocks/>
          </p:cNvSpPr>
          <p:nvPr/>
        </p:nvSpPr>
        <p:spPr>
          <a:xfrm>
            <a:off x="1857217" y="1246898"/>
            <a:ext cx="7687159" cy="8686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srgbClr val="FFFFFF"/>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3282024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 uri="{837473B0-CC2E-450A-ABE3-18F120FF3D39}">
                <a1611:picAttrSrcUrl xmlns:a1611="http://schemas.microsoft.com/office/drawing/2016/11/main" xmlns="" r:id="rId4"/>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564640" y="-361069"/>
            <a:ext cx="9905998" cy="1905000"/>
          </a:xfrm>
        </p:spPr>
        <p:txBody>
          <a:bodyPr/>
          <a:lstStyle/>
          <a:p>
            <a:r>
              <a:rPr lang="en-GB" dirty="0">
                <a:solidFill>
                  <a:schemeClr val="tx1"/>
                </a:solidFill>
              </a:rPr>
              <a:t>About Prophix</a:t>
            </a:r>
          </a:p>
        </p:txBody>
      </p:sp>
      <p:sp>
        <p:nvSpPr>
          <p:cNvPr id="7" name="Freeform 6"/>
          <p:cNvSpPr>
            <a:spLocks noEditPoints="1"/>
          </p:cNvSpPr>
          <p:nvPr/>
        </p:nvSpPr>
        <p:spPr bwMode="auto">
          <a:xfrm>
            <a:off x="4847128" y="1211958"/>
            <a:ext cx="463396" cy="696692"/>
          </a:xfrm>
          <a:custGeom>
            <a:avLst/>
            <a:gdLst>
              <a:gd name="T0" fmla="*/ 952 w 2900"/>
              <a:gd name="T1" fmla="*/ 88 h 4360"/>
              <a:gd name="T2" fmla="*/ 424 w 2900"/>
              <a:gd name="T3" fmla="*/ 424 h 4360"/>
              <a:gd name="T4" fmla="*/ 88 w 2900"/>
              <a:gd name="T5" fmla="*/ 952 h 4360"/>
              <a:gd name="T6" fmla="*/ 0 w 2900"/>
              <a:gd name="T7" fmla="*/ 1468 h 4360"/>
              <a:gd name="T8" fmla="*/ 218 w 2900"/>
              <a:gd name="T9" fmla="*/ 2160 h 4360"/>
              <a:gd name="T10" fmla="*/ 710 w 2900"/>
              <a:gd name="T11" fmla="*/ 3288 h 4360"/>
              <a:gd name="T12" fmla="*/ 1234 w 2900"/>
              <a:gd name="T13" fmla="*/ 4190 h 4360"/>
              <a:gd name="T14" fmla="*/ 1432 w 2900"/>
              <a:gd name="T15" fmla="*/ 4358 h 4360"/>
              <a:gd name="T16" fmla="*/ 1600 w 2900"/>
              <a:gd name="T17" fmla="*/ 4274 h 4360"/>
              <a:gd name="T18" fmla="*/ 2020 w 2900"/>
              <a:gd name="T19" fmla="*/ 3650 h 4360"/>
              <a:gd name="T20" fmla="*/ 2544 w 2900"/>
              <a:gd name="T21" fmla="*/ 2530 h 4360"/>
              <a:gd name="T22" fmla="*/ 2874 w 2900"/>
              <a:gd name="T23" fmla="*/ 1606 h 4360"/>
              <a:gd name="T24" fmla="*/ 2870 w 2900"/>
              <a:gd name="T25" fmla="*/ 1158 h 4360"/>
              <a:gd name="T26" fmla="*/ 2612 w 2900"/>
              <a:gd name="T27" fmla="*/ 582 h 4360"/>
              <a:gd name="T28" fmla="*/ 2142 w 2900"/>
              <a:gd name="T29" fmla="*/ 176 h 4360"/>
              <a:gd name="T30" fmla="*/ 1524 w 2900"/>
              <a:gd name="T31" fmla="*/ 2 h 4360"/>
              <a:gd name="T32" fmla="*/ 1594 w 2900"/>
              <a:gd name="T33" fmla="*/ 788 h 4360"/>
              <a:gd name="T34" fmla="*/ 1816 w 2900"/>
              <a:gd name="T35" fmla="*/ 902 h 4360"/>
              <a:gd name="T36" fmla="*/ 1968 w 2900"/>
              <a:gd name="T37" fmla="*/ 1096 h 4360"/>
              <a:gd name="T38" fmla="*/ 2026 w 2900"/>
              <a:gd name="T39" fmla="*/ 1344 h 4360"/>
              <a:gd name="T40" fmla="*/ 1988 w 2900"/>
              <a:gd name="T41" fmla="*/ 1224 h 4360"/>
              <a:gd name="T42" fmla="*/ 1862 w 2900"/>
              <a:gd name="T43" fmla="*/ 1024 h 4360"/>
              <a:gd name="T44" fmla="*/ 1664 w 2900"/>
              <a:gd name="T45" fmla="*/ 892 h 4360"/>
              <a:gd name="T46" fmla="*/ 1450 w 2900"/>
              <a:gd name="T47" fmla="*/ 850 h 4360"/>
              <a:gd name="T48" fmla="*/ 1210 w 2900"/>
              <a:gd name="T49" fmla="*/ 902 h 4360"/>
              <a:gd name="T50" fmla="*/ 1020 w 2900"/>
              <a:gd name="T51" fmla="*/ 1044 h 4360"/>
              <a:gd name="T52" fmla="*/ 902 w 2900"/>
              <a:gd name="T53" fmla="*/ 1250 h 4360"/>
              <a:gd name="T54" fmla="*/ 876 w 2900"/>
              <a:gd name="T55" fmla="*/ 1316 h 4360"/>
              <a:gd name="T56" fmla="*/ 944 w 2900"/>
              <a:gd name="T57" fmla="*/ 1072 h 4360"/>
              <a:gd name="T58" fmla="*/ 1106 w 2900"/>
              <a:gd name="T59" fmla="*/ 884 h 4360"/>
              <a:gd name="T60" fmla="*/ 1334 w 2900"/>
              <a:gd name="T61" fmla="*/ 782 h 4360"/>
              <a:gd name="T62" fmla="*/ 1942 w 2900"/>
              <a:gd name="T63" fmla="*/ 1476 h 4360"/>
              <a:gd name="T64" fmla="*/ 1832 w 2900"/>
              <a:gd name="T65" fmla="*/ 1740 h 4360"/>
              <a:gd name="T66" fmla="*/ 1550 w 2900"/>
              <a:gd name="T67" fmla="*/ 1910 h 4360"/>
              <a:gd name="T68" fmla="*/ 1350 w 2900"/>
              <a:gd name="T69" fmla="*/ 1910 h 4360"/>
              <a:gd name="T70" fmla="*/ 1068 w 2900"/>
              <a:gd name="T71" fmla="*/ 1740 h 4360"/>
              <a:gd name="T72" fmla="*/ 958 w 2900"/>
              <a:gd name="T73" fmla="*/ 1476 h 4360"/>
              <a:gd name="T74" fmla="*/ 978 w 2900"/>
              <a:gd name="T75" fmla="*/ 1278 h 4360"/>
              <a:gd name="T76" fmla="*/ 1214 w 2900"/>
              <a:gd name="T77" fmla="*/ 990 h 4360"/>
              <a:gd name="T78" fmla="*/ 1450 w 2900"/>
              <a:gd name="T79" fmla="*/ 930 h 4360"/>
              <a:gd name="T80" fmla="*/ 1642 w 2900"/>
              <a:gd name="T81" fmla="*/ 968 h 4360"/>
              <a:gd name="T82" fmla="*/ 1914 w 2900"/>
              <a:gd name="T83" fmla="*/ 1254 h 4360"/>
              <a:gd name="T84" fmla="*/ 1450 w 2900"/>
              <a:gd name="T85" fmla="*/ 4280 h 4360"/>
              <a:gd name="T86" fmla="*/ 1278 w 2900"/>
              <a:gd name="T87" fmla="*/ 4118 h 4360"/>
              <a:gd name="T88" fmla="*/ 738 w 2900"/>
              <a:gd name="T89" fmla="*/ 3162 h 4360"/>
              <a:gd name="T90" fmla="*/ 282 w 2900"/>
              <a:gd name="T91" fmla="*/ 2104 h 4360"/>
              <a:gd name="T92" fmla="*/ 80 w 2900"/>
              <a:gd name="T93" fmla="*/ 1450 h 4360"/>
              <a:gd name="T94" fmla="*/ 186 w 2900"/>
              <a:gd name="T95" fmla="*/ 1764 h 4360"/>
              <a:gd name="T96" fmla="*/ 660 w 2900"/>
              <a:gd name="T97" fmla="*/ 2912 h 4360"/>
              <a:gd name="T98" fmla="*/ 1236 w 2900"/>
              <a:gd name="T99" fmla="*/ 3978 h 4360"/>
              <a:gd name="T100" fmla="*/ 1450 w 2900"/>
              <a:gd name="T101" fmla="*/ 4200 h 4360"/>
              <a:gd name="T102" fmla="*/ 1656 w 2900"/>
              <a:gd name="T103" fmla="*/ 4008 h 4360"/>
              <a:gd name="T104" fmla="*/ 2248 w 2900"/>
              <a:gd name="T105" fmla="*/ 2928 h 4360"/>
              <a:gd name="T106" fmla="*/ 2648 w 2900"/>
              <a:gd name="T107" fmla="*/ 1968 h 4360"/>
              <a:gd name="T108" fmla="*/ 2818 w 2900"/>
              <a:gd name="T109" fmla="*/ 1392 h 4360"/>
              <a:gd name="T110" fmla="*/ 2696 w 2900"/>
              <a:gd name="T111" fmla="*/ 1910 h 4360"/>
              <a:gd name="T112" fmla="*/ 2248 w 2900"/>
              <a:gd name="T113" fmla="*/ 3008 h 4360"/>
              <a:gd name="T114" fmla="*/ 1704 w 2900"/>
              <a:gd name="T115" fmla="*/ 4022 h 4360"/>
              <a:gd name="T116" fmla="*/ 1450 w 2900"/>
              <a:gd name="T117" fmla="*/ 4280 h 4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00" h="4360">
                <a:moveTo>
                  <a:pt x="1450" y="0"/>
                </a:moveTo>
                <a:lnTo>
                  <a:pt x="1450" y="0"/>
                </a:lnTo>
                <a:lnTo>
                  <a:pt x="1376" y="2"/>
                </a:lnTo>
                <a:lnTo>
                  <a:pt x="1302" y="8"/>
                </a:lnTo>
                <a:lnTo>
                  <a:pt x="1230" y="16"/>
                </a:lnTo>
                <a:lnTo>
                  <a:pt x="1158" y="30"/>
                </a:lnTo>
                <a:lnTo>
                  <a:pt x="1088" y="46"/>
                </a:lnTo>
                <a:lnTo>
                  <a:pt x="1018" y="66"/>
                </a:lnTo>
                <a:lnTo>
                  <a:pt x="952" y="88"/>
                </a:lnTo>
                <a:lnTo>
                  <a:pt x="886" y="114"/>
                </a:lnTo>
                <a:lnTo>
                  <a:pt x="822" y="142"/>
                </a:lnTo>
                <a:lnTo>
                  <a:pt x="758" y="176"/>
                </a:lnTo>
                <a:lnTo>
                  <a:pt x="698" y="210"/>
                </a:lnTo>
                <a:lnTo>
                  <a:pt x="640" y="248"/>
                </a:lnTo>
                <a:lnTo>
                  <a:pt x="582" y="288"/>
                </a:lnTo>
                <a:lnTo>
                  <a:pt x="528" y="332"/>
                </a:lnTo>
                <a:lnTo>
                  <a:pt x="476" y="376"/>
                </a:lnTo>
                <a:lnTo>
                  <a:pt x="424" y="424"/>
                </a:lnTo>
                <a:lnTo>
                  <a:pt x="376" y="476"/>
                </a:lnTo>
                <a:lnTo>
                  <a:pt x="332" y="528"/>
                </a:lnTo>
                <a:lnTo>
                  <a:pt x="288" y="582"/>
                </a:lnTo>
                <a:lnTo>
                  <a:pt x="248" y="640"/>
                </a:lnTo>
                <a:lnTo>
                  <a:pt x="210" y="698"/>
                </a:lnTo>
                <a:lnTo>
                  <a:pt x="176" y="758"/>
                </a:lnTo>
                <a:lnTo>
                  <a:pt x="142" y="822"/>
                </a:lnTo>
                <a:lnTo>
                  <a:pt x="114" y="886"/>
                </a:lnTo>
                <a:lnTo>
                  <a:pt x="88" y="952"/>
                </a:lnTo>
                <a:lnTo>
                  <a:pt x="66" y="1018"/>
                </a:lnTo>
                <a:lnTo>
                  <a:pt x="46" y="1088"/>
                </a:lnTo>
                <a:lnTo>
                  <a:pt x="30" y="1158"/>
                </a:lnTo>
                <a:lnTo>
                  <a:pt x="16" y="1230"/>
                </a:lnTo>
                <a:lnTo>
                  <a:pt x="8" y="1302"/>
                </a:lnTo>
                <a:lnTo>
                  <a:pt x="2" y="1376"/>
                </a:lnTo>
                <a:lnTo>
                  <a:pt x="0" y="1450"/>
                </a:lnTo>
                <a:lnTo>
                  <a:pt x="0" y="1450"/>
                </a:lnTo>
                <a:lnTo>
                  <a:pt x="0" y="1468"/>
                </a:lnTo>
                <a:lnTo>
                  <a:pt x="4" y="1488"/>
                </a:lnTo>
                <a:lnTo>
                  <a:pt x="12" y="1540"/>
                </a:lnTo>
                <a:lnTo>
                  <a:pt x="28" y="1602"/>
                </a:lnTo>
                <a:lnTo>
                  <a:pt x="48" y="1674"/>
                </a:lnTo>
                <a:lnTo>
                  <a:pt x="72" y="1756"/>
                </a:lnTo>
                <a:lnTo>
                  <a:pt x="102" y="1846"/>
                </a:lnTo>
                <a:lnTo>
                  <a:pt x="138" y="1944"/>
                </a:lnTo>
                <a:lnTo>
                  <a:pt x="176" y="2050"/>
                </a:lnTo>
                <a:lnTo>
                  <a:pt x="218" y="2160"/>
                </a:lnTo>
                <a:lnTo>
                  <a:pt x="264" y="2278"/>
                </a:lnTo>
                <a:lnTo>
                  <a:pt x="312" y="2398"/>
                </a:lnTo>
                <a:lnTo>
                  <a:pt x="364" y="2522"/>
                </a:lnTo>
                <a:lnTo>
                  <a:pt x="418" y="2648"/>
                </a:lnTo>
                <a:lnTo>
                  <a:pt x="474" y="2776"/>
                </a:lnTo>
                <a:lnTo>
                  <a:pt x="532" y="2906"/>
                </a:lnTo>
                <a:lnTo>
                  <a:pt x="590" y="3034"/>
                </a:lnTo>
                <a:lnTo>
                  <a:pt x="650" y="3162"/>
                </a:lnTo>
                <a:lnTo>
                  <a:pt x="710" y="3288"/>
                </a:lnTo>
                <a:lnTo>
                  <a:pt x="772" y="3410"/>
                </a:lnTo>
                <a:lnTo>
                  <a:pt x="834" y="3530"/>
                </a:lnTo>
                <a:lnTo>
                  <a:pt x="894" y="3644"/>
                </a:lnTo>
                <a:lnTo>
                  <a:pt x="954" y="3754"/>
                </a:lnTo>
                <a:lnTo>
                  <a:pt x="1014" y="3858"/>
                </a:lnTo>
                <a:lnTo>
                  <a:pt x="1072" y="3954"/>
                </a:lnTo>
                <a:lnTo>
                  <a:pt x="1128" y="4042"/>
                </a:lnTo>
                <a:lnTo>
                  <a:pt x="1182" y="4120"/>
                </a:lnTo>
                <a:lnTo>
                  <a:pt x="1234" y="4190"/>
                </a:lnTo>
                <a:lnTo>
                  <a:pt x="1260" y="4222"/>
                </a:lnTo>
                <a:lnTo>
                  <a:pt x="1284" y="4250"/>
                </a:lnTo>
                <a:lnTo>
                  <a:pt x="1308" y="4274"/>
                </a:lnTo>
                <a:lnTo>
                  <a:pt x="1332" y="4296"/>
                </a:lnTo>
                <a:lnTo>
                  <a:pt x="1354" y="4316"/>
                </a:lnTo>
                <a:lnTo>
                  <a:pt x="1374" y="4332"/>
                </a:lnTo>
                <a:lnTo>
                  <a:pt x="1394" y="4344"/>
                </a:lnTo>
                <a:lnTo>
                  <a:pt x="1414" y="4352"/>
                </a:lnTo>
                <a:lnTo>
                  <a:pt x="1432" y="4358"/>
                </a:lnTo>
                <a:lnTo>
                  <a:pt x="1450" y="4360"/>
                </a:lnTo>
                <a:lnTo>
                  <a:pt x="1450" y="4360"/>
                </a:lnTo>
                <a:lnTo>
                  <a:pt x="1468" y="4358"/>
                </a:lnTo>
                <a:lnTo>
                  <a:pt x="1488" y="4352"/>
                </a:lnTo>
                <a:lnTo>
                  <a:pt x="1510" y="4344"/>
                </a:lnTo>
                <a:lnTo>
                  <a:pt x="1530" y="4332"/>
                </a:lnTo>
                <a:lnTo>
                  <a:pt x="1552" y="4316"/>
                </a:lnTo>
                <a:lnTo>
                  <a:pt x="1576" y="4296"/>
                </a:lnTo>
                <a:lnTo>
                  <a:pt x="1600" y="4274"/>
                </a:lnTo>
                <a:lnTo>
                  <a:pt x="1624" y="4250"/>
                </a:lnTo>
                <a:lnTo>
                  <a:pt x="1650" y="4222"/>
                </a:lnTo>
                <a:lnTo>
                  <a:pt x="1676" y="4192"/>
                </a:lnTo>
                <a:lnTo>
                  <a:pt x="1728" y="4122"/>
                </a:lnTo>
                <a:lnTo>
                  <a:pt x="1784" y="4044"/>
                </a:lnTo>
                <a:lnTo>
                  <a:pt x="1842" y="3956"/>
                </a:lnTo>
                <a:lnTo>
                  <a:pt x="1900" y="3860"/>
                </a:lnTo>
                <a:lnTo>
                  <a:pt x="1960" y="3758"/>
                </a:lnTo>
                <a:lnTo>
                  <a:pt x="2020" y="3650"/>
                </a:lnTo>
                <a:lnTo>
                  <a:pt x="2080" y="3536"/>
                </a:lnTo>
                <a:lnTo>
                  <a:pt x="2142" y="3416"/>
                </a:lnTo>
                <a:lnTo>
                  <a:pt x="2202" y="3294"/>
                </a:lnTo>
                <a:lnTo>
                  <a:pt x="2262" y="3168"/>
                </a:lnTo>
                <a:lnTo>
                  <a:pt x="2322" y="3042"/>
                </a:lnTo>
                <a:lnTo>
                  <a:pt x="2380" y="2912"/>
                </a:lnTo>
                <a:lnTo>
                  <a:pt x="2436" y="2784"/>
                </a:lnTo>
                <a:lnTo>
                  <a:pt x="2492" y="2656"/>
                </a:lnTo>
                <a:lnTo>
                  <a:pt x="2544" y="2530"/>
                </a:lnTo>
                <a:lnTo>
                  <a:pt x="2594" y="2406"/>
                </a:lnTo>
                <a:lnTo>
                  <a:pt x="2642" y="2286"/>
                </a:lnTo>
                <a:lnTo>
                  <a:pt x="2686" y="2170"/>
                </a:lnTo>
                <a:lnTo>
                  <a:pt x="2728" y="2058"/>
                </a:lnTo>
                <a:lnTo>
                  <a:pt x="2766" y="1952"/>
                </a:lnTo>
                <a:lnTo>
                  <a:pt x="2800" y="1854"/>
                </a:lnTo>
                <a:lnTo>
                  <a:pt x="2828" y="1762"/>
                </a:lnTo>
                <a:lnTo>
                  <a:pt x="2854" y="1680"/>
                </a:lnTo>
                <a:lnTo>
                  <a:pt x="2874" y="1606"/>
                </a:lnTo>
                <a:lnTo>
                  <a:pt x="2888" y="1542"/>
                </a:lnTo>
                <a:lnTo>
                  <a:pt x="2896" y="1490"/>
                </a:lnTo>
                <a:lnTo>
                  <a:pt x="2900" y="1468"/>
                </a:lnTo>
                <a:lnTo>
                  <a:pt x="2900" y="1450"/>
                </a:lnTo>
                <a:lnTo>
                  <a:pt x="2900" y="1450"/>
                </a:lnTo>
                <a:lnTo>
                  <a:pt x="2898" y="1376"/>
                </a:lnTo>
                <a:lnTo>
                  <a:pt x="2892" y="1302"/>
                </a:lnTo>
                <a:lnTo>
                  <a:pt x="2884" y="1230"/>
                </a:lnTo>
                <a:lnTo>
                  <a:pt x="2870" y="1158"/>
                </a:lnTo>
                <a:lnTo>
                  <a:pt x="2854" y="1088"/>
                </a:lnTo>
                <a:lnTo>
                  <a:pt x="2834" y="1018"/>
                </a:lnTo>
                <a:lnTo>
                  <a:pt x="2812" y="952"/>
                </a:lnTo>
                <a:lnTo>
                  <a:pt x="2786" y="886"/>
                </a:lnTo>
                <a:lnTo>
                  <a:pt x="2758" y="822"/>
                </a:lnTo>
                <a:lnTo>
                  <a:pt x="2724" y="758"/>
                </a:lnTo>
                <a:lnTo>
                  <a:pt x="2690" y="698"/>
                </a:lnTo>
                <a:lnTo>
                  <a:pt x="2652" y="640"/>
                </a:lnTo>
                <a:lnTo>
                  <a:pt x="2612" y="582"/>
                </a:lnTo>
                <a:lnTo>
                  <a:pt x="2568" y="528"/>
                </a:lnTo>
                <a:lnTo>
                  <a:pt x="2524" y="476"/>
                </a:lnTo>
                <a:lnTo>
                  <a:pt x="2476" y="424"/>
                </a:lnTo>
                <a:lnTo>
                  <a:pt x="2424" y="376"/>
                </a:lnTo>
                <a:lnTo>
                  <a:pt x="2372" y="332"/>
                </a:lnTo>
                <a:lnTo>
                  <a:pt x="2318" y="288"/>
                </a:lnTo>
                <a:lnTo>
                  <a:pt x="2260" y="248"/>
                </a:lnTo>
                <a:lnTo>
                  <a:pt x="2202" y="210"/>
                </a:lnTo>
                <a:lnTo>
                  <a:pt x="2142" y="176"/>
                </a:lnTo>
                <a:lnTo>
                  <a:pt x="2078" y="142"/>
                </a:lnTo>
                <a:lnTo>
                  <a:pt x="2014" y="114"/>
                </a:lnTo>
                <a:lnTo>
                  <a:pt x="1948" y="88"/>
                </a:lnTo>
                <a:lnTo>
                  <a:pt x="1882" y="66"/>
                </a:lnTo>
                <a:lnTo>
                  <a:pt x="1812" y="46"/>
                </a:lnTo>
                <a:lnTo>
                  <a:pt x="1742" y="30"/>
                </a:lnTo>
                <a:lnTo>
                  <a:pt x="1670" y="16"/>
                </a:lnTo>
                <a:lnTo>
                  <a:pt x="1598" y="8"/>
                </a:lnTo>
                <a:lnTo>
                  <a:pt x="1524" y="2"/>
                </a:lnTo>
                <a:lnTo>
                  <a:pt x="1450" y="0"/>
                </a:lnTo>
                <a:lnTo>
                  <a:pt x="1450" y="0"/>
                </a:lnTo>
                <a:close/>
                <a:moveTo>
                  <a:pt x="1450" y="770"/>
                </a:moveTo>
                <a:lnTo>
                  <a:pt x="1450" y="770"/>
                </a:lnTo>
                <a:lnTo>
                  <a:pt x="1480" y="770"/>
                </a:lnTo>
                <a:lnTo>
                  <a:pt x="1508" y="772"/>
                </a:lnTo>
                <a:lnTo>
                  <a:pt x="1538" y="776"/>
                </a:lnTo>
                <a:lnTo>
                  <a:pt x="1566" y="782"/>
                </a:lnTo>
                <a:lnTo>
                  <a:pt x="1594" y="788"/>
                </a:lnTo>
                <a:lnTo>
                  <a:pt x="1620" y="796"/>
                </a:lnTo>
                <a:lnTo>
                  <a:pt x="1648" y="804"/>
                </a:lnTo>
                <a:lnTo>
                  <a:pt x="1674" y="816"/>
                </a:lnTo>
                <a:lnTo>
                  <a:pt x="1700" y="826"/>
                </a:lnTo>
                <a:lnTo>
                  <a:pt x="1724" y="840"/>
                </a:lnTo>
                <a:lnTo>
                  <a:pt x="1748" y="854"/>
                </a:lnTo>
                <a:lnTo>
                  <a:pt x="1772" y="868"/>
                </a:lnTo>
                <a:lnTo>
                  <a:pt x="1794" y="884"/>
                </a:lnTo>
                <a:lnTo>
                  <a:pt x="1816" y="902"/>
                </a:lnTo>
                <a:lnTo>
                  <a:pt x="1836" y="920"/>
                </a:lnTo>
                <a:lnTo>
                  <a:pt x="1856" y="938"/>
                </a:lnTo>
                <a:lnTo>
                  <a:pt x="1876" y="958"/>
                </a:lnTo>
                <a:lnTo>
                  <a:pt x="1894" y="980"/>
                </a:lnTo>
                <a:lnTo>
                  <a:pt x="1910" y="1002"/>
                </a:lnTo>
                <a:lnTo>
                  <a:pt x="1926" y="1024"/>
                </a:lnTo>
                <a:lnTo>
                  <a:pt x="1942" y="1048"/>
                </a:lnTo>
                <a:lnTo>
                  <a:pt x="1956" y="1072"/>
                </a:lnTo>
                <a:lnTo>
                  <a:pt x="1968" y="1096"/>
                </a:lnTo>
                <a:lnTo>
                  <a:pt x="1980" y="1122"/>
                </a:lnTo>
                <a:lnTo>
                  <a:pt x="1990" y="1148"/>
                </a:lnTo>
                <a:lnTo>
                  <a:pt x="2000" y="1174"/>
                </a:lnTo>
                <a:lnTo>
                  <a:pt x="2006" y="1202"/>
                </a:lnTo>
                <a:lnTo>
                  <a:pt x="2014" y="1230"/>
                </a:lnTo>
                <a:lnTo>
                  <a:pt x="2018" y="1258"/>
                </a:lnTo>
                <a:lnTo>
                  <a:pt x="2022" y="1286"/>
                </a:lnTo>
                <a:lnTo>
                  <a:pt x="2024" y="1316"/>
                </a:lnTo>
                <a:lnTo>
                  <a:pt x="2026" y="1344"/>
                </a:lnTo>
                <a:lnTo>
                  <a:pt x="2026" y="1344"/>
                </a:lnTo>
                <a:lnTo>
                  <a:pt x="2022" y="1384"/>
                </a:lnTo>
                <a:lnTo>
                  <a:pt x="2022" y="1384"/>
                </a:lnTo>
                <a:lnTo>
                  <a:pt x="2020" y="1358"/>
                </a:lnTo>
                <a:lnTo>
                  <a:pt x="2016" y="1330"/>
                </a:lnTo>
                <a:lnTo>
                  <a:pt x="2012" y="1302"/>
                </a:lnTo>
                <a:lnTo>
                  <a:pt x="2004" y="1276"/>
                </a:lnTo>
                <a:lnTo>
                  <a:pt x="1998" y="1250"/>
                </a:lnTo>
                <a:lnTo>
                  <a:pt x="1988" y="1224"/>
                </a:lnTo>
                <a:lnTo>
                  <a:pt x="1978" y="1200"/>
                </a:lnTo>
                <a:lnTo>
                  <a:pt x="1968" y="1176"/>
                </a:lnTo>
                <a:lnTo>
                  <a:pt x="1956" y="1152"/>
                </a:lnTo>
                <a:lnTo>
                  <a:pt x="1942" y="1128"/>
                </a:lnTo>
                <a:lnTo>
                  <a:pt x="1928" y="1106"/>
                </a:lnTo>
                <a:lnTo>
                  <a:pt x="1912" y="1084"/>
                </a:lnTo>
                <a:lnTo>
                  <a:pt x="1896" y="1064"/>
                </a:lnTo>
                <a:lnTo>
                  <a:pt x="1880" y="1044"/>
                </a:lnTo>
                <a:lnTo>
                  <a:pt x="1862" y="1024"/>
                </a:lnTo>
                <a:lnTo>
                  <a:pt x="1842" y="1006"/>
                </a:lnTo>
                <a:lnTo>
                  <a:pt x="1822" y="988"/>
                </a:lnTo>
                <a:lnTo>
                  <a:pt x="1802" y="972"/>
                </a:lnTo>
                <a:lnTo>
                  <a:pt x="1782" y="956"/>
                </a:lnTo>
                <a:lnTo>
                  <a:pt x="1760" y="940"/>
                </a:lnTo>
                <a:lnTo>
                  <a:pt x="1736" y="926"/>
                </a:lnTo>
                <a:lnTo>
                  <a:pt x="1714" y="914"/>
                </a:lnTo>
                <a:lnTo>
                  <a:pt x="1690" y="902"/>
                </a:lnTo>
                <a:lnTo>
                  <a:pt x="1664" y="892"/>
                </a:lnTo>
                <a:lnTo>
                  <a:pt x="1640" y="882"/>
                </a:lnTo>
                <a:lnTo>
                  <a:pt x="1614" y="874"/>
                </a:lnTo>
                <a:lnTo>
                  <a:pt x="1588" y="866"/>
                </a:lnTo>
                <a:lnTo>
                  <a:pt x="1560" y="860"/>
                </a:lnTo>
                <a:lnTo>
                  <a:pt x="1534" y="856"/>
                </a:lnTo>
                <a:lnTo>
                  <a:pt x="1506" y="852"/>
                </a:lnTo>
                <a:lnTo>
                  <a:pt x="1478" y="850"/>
                </a:lnTo>
                <a:lnTo>
                  <a:pt x="1450" y="850"/>
                </a:lnTo>
                <a:lnTo>
                  <a:pt x="1450" y="850"/>
                </a:lnTo>
                <a:lnTo>
                  <a:pt x="1422" y="850"/>
                </a:lnTo>
                <a:lnTo>
                  <a:pt x="1394" y="852"/>
                </a:lnTo>
                <a:lnTo>
                  <a:pt x="1366" y="856"/>
                </a:lnTo>
                <a:lnTo>
                  <a:pt x="1340" y="860"/>
                </a:lnTo>
                <a:lnTo>
                  <a:pt x="1312" y="866"/>
                </a:lnTo>
                <a:lnTo>
                  <a:pt x="1286" y="874"/>
                </a:lnTo>
                <a:lnTo>
                  <a:pt x="1260" y="882"/>
                </a:lnTo>
                <a:lnTo>
                  <a:pt x="1236" y="892"/>
                </a:lnTo>
                <a:lnTo>
                  <a:pt x="1210" y="902"/>
                </a:lnTo>
                <a:lnTo>
                  <a:pt x="1186" y="914"/>
                </a:lnTo>
                <a:lnTo>
                  <a:pt x="1164" y="926"/>
                </a:lnTo>
                <a:lnTo>
                  <a:pt x="1140" y="940"/>
                </a:lnTo>
                <a:lnTo>
                  <a:pt x="1118" y="956"/>
                </a:lnTo>
                <a:lnTo>
                  <a:pt x="1098" y="972"/>
                </a:lnTo>
                <a:lnTo>
                  <a:pt x="1078" y="988"/>
                </a:lnTo>
                <a:lnTo>
                  <a:pt x="1058" y="1006"/>
                </a:lnTo>
                <a:lnTo>
                  <a:pt x="1038" y="1024"/>
                </a:lnTo>
                <a:lnTo>
                  <a:pt x="1020" y="1044"/>
                </a:lnTo>
                <a:lnTo>
                  <a:pt x="1004" y="1064"/>
                </a:lnTo>
                <a:lnTo>
                  <a:pt x="988" y="1084"/>
                </a:lnTo>
                <a:lnTo>
                  <a:pt x="972" y="1106"/>
                </a:lnTo>
                <a:lnTo>
                  <a:pt x="958" y="1128"/>
                </a:lnTo>
                <a:lnTo>
                  <a:pt x="944" y="1152"/>
                </a:lnTo>
                <a:lnTo>
                  <a:pt x="932" y="1176"/>
                </a:lnTo>
                <a:lnTo>
                  <a:pt x="922" y="1200"/>
                </a:lnTo>
                <a:lnTo>
                  <a:pt x="912" y="1224"/>
                </a:lnTo>
                <a:lnTo>
                  <a:pt x="902" y="1250"/>
                </a:lnTo>
                <a:lnTo>
                  <a:pt x="896" y="1276"/>
                </a:lnTo>
                <a:lnTo>
                  <a:pt x="888" y="1302"/>
                </a:lnTo>
                <a:lnTo>
                  <a:pt x="884" y="1330"/>
                </a:lnTo>
                <a:lnTo>
                  <a:pt x="880" y="1358"/>
                </a:lnTo>
                <a:lnTo>
                  <a:pt x="878" y="1384"/>
                </a:lnTo>
                <a:lnTo>
                  <a:pt x="878" y="1384"/>
                </a:lnTo>
                <a:lnTo>
                  <a:pt x="876" y="1344"/>
                </a:lnTo>
                <a:lnTo>
                  <a:pt x="876" y="1344"/>
                </a:lnTo>
                <a:lnTo>
                  <a:pt x="876" y="1316"/>
                </a:lnTo>
                <a:lnTo>
                  <a:pt x="878" y="1286"/>
                </a:lnTo>
                <a:lnTo>
                  <a:pt x="882" y="1258"/>
                </a:lnTo>
                <a:lnTo>
                  <a:pt x="886" y="1230"/>
                </a:lnTo>
                <a:lnTo>
                  <a:pt x="894" y="1202"/>
                </a:lnTo>
                <a:lnTo>
                  <a:pt x="900" y="1174"/>
                </a:lnTo>
                <a:lnTo>
                  <a:pt x="910" y="1148"/>
                </a:lnTo>
                <a:lnTo>
                  <a:pt x="920" y="1122"/>
                </a:lnTo>
                <a:lnTo>
                  <a:pt x="932" y="1096"/>
                </a:lnTo>
                <a:lnTo>
                  <a:pt x="944" y="1072"/>
                </a:lnTo>
                <a:lnTo>
                  <a:pt x="958" y="1048"/>
                </a:lnTo>
                <a:lnTo>
                  <a:pt x="974" y="1024"/>
                </a:lnTo>
                <a:lnTo>
                  <a:pt x="990" y="1002"/>
                </a:lnTo>
                <a:lnTo>
                  <a:pt x="1006" y="980"/>
                </a:lnTo>
                <a:lnTo>
                  <a:pt x="1024" y="958"/>
                </a:lnTo>
                <a:lnTo>
                  <a:pt x="1044" y="938"/>
                </a:lnTo>
                <a:lnTo>
                  <a:pt x="1064" y="920"/>
                </a:lnTo>
                <a:lnTo>
                  <a:pt x="1084" y="902"/>
                </a:lnTo>
                <a:lnTo>
                  <a:pt x="1106" y="884"/>
                </a:lnTo>
                <a:lnTo>
                  <a:pt x="1128" y="868"/>
                </a:lnTo>
                <a:lnTo>
                  <a:pt x="1152" y="854"/>
                </a:lnTo>
                <a:lnTo>
                  <a:pt x="1176" y="840"/>
                </a:lnTo>
                <a:lnTo>
                  <a:pt x="1200" y="826"/>
                </a:lnTo>
                <a:lnTo>
                  <a:pt x="1226" y="816"/>
                </a:lnTo>
                <a:lnTo>
                  <a:pt x="1252" y="804"/>
                </a:lnTo>
                <a:lnTo>
                  <a:pt x="1280" y="796"/>
                </a:lnTo>
                <a:lnTo>
                  <a:pt x="1306" y="788"/>
                </a:lnTo>
                <a:lnTo>
                  <a:pt x="1334" y="782"/>
                </a:lnTo>
                <a:lnTo>
                  <a:pt x="1362" y="776"/>
                </a:lnTo>
                <a:lnTo>
                  <a:pt x="1392" y="772"/>
                </a:lnTo>
                <a:lnTo>
                  <a:pt x="1420" y="770"/>
                </a:lnTo>
                <a:lnTo>
                  <a:pt x="1450" y="770"/>
                </a:lnTo>
                <a:lnTo>
                  <a:pt x="1450" y="770"/>
                </a:lnTo>
                <a:close/>
                <a:moveTo>
                  <a:pt x="1946" y="1424"/>
                </a:moveTo>
                <a:lnTo>
                  <a:pt x="1946" y="1424"/>
                </a:lnTo>
                <a:lnTo>
                  <a:pt x="1944" y="1450"/>
                </a:lnTo>
                <a:lnTo>
                  <a:pt x="1942" y="1476"/>
                </a:lnTo>
                <a:lnTo>
                  <a:pt x="1940" y="1500"/>
                </a:lnTo>
                <a:lnTo>
                  <a:pt x="1934" y="1524"/>
                </a:lnTo>
                <a:lnTo>
                  <a:pt x="1930" y="1548"/>
                </a:lnTo>
                <a:lnTo>
                  <a:pt x="1922" y="1572"/>
                </a:lnTo>
                <a:lnTo>
                  <a:pt x="1914" y="1596"/>
                </a:lnTo>
                <a:lnTo>
                  <a:pt x="1906" y="1618"/>
                </a:lnTo>
                <a:lnTo>
                  <a:pt x="1886" y="1660"/>
                </a:lnTo>
                <a:lnTo>
                  <a:pt x="1860" y="1702"/>
                </a:lnTo>
                <a:lnTo>
                  <a:pt x="1832" y="1740"/>
                </a:lnTo>
                <a:lnTo>
                  <a:pt x="1800" y="1774"/>
                </a:lnTo>
                <a:lnTo>
                  <a:pt x="1764" y="1806"/>
                </a:lnTo>
                <a:lnTo>
                  <a:pt x="1726" y="1836"/>
                </a:lnTo>
                <a:lnTo>
                  <a:pt x="1686" y="1860"/>
                </a:lnTo>
                <a:lnTo>
                  <a:pt x="1642" y="1882"/>
                </a:lnTo>
                <a:lnTo>
                  <a:pt x="1620" y="1890"/>
                </a:lnTo>
                <a:lnTo>
                  <a:pt x="1598" y="1898"/>
                </a:lnTo>
                <a:lnTo>
                  <a:pt x="1574" y="1904"/>
                </a:lnTo>
                <a:lnTo>
                  <a:pt x="1550" y="1910"/>
                </a:lnTo>
                <a:lnTo>
                  <a:pt x="1526" y="1914"/>
                </a:lnTo>
                <a:lnTo>
                  <a:pt x="1500" y="1918"/>
                </a:lnTo>
                <a:lnTo>
                  <a:pt x="1476" y="1920"/>
                </a:lnTo>
                <a:lnTo>
                  <a:pt x="1450" y="1920"/>
                </a:lnTo>
                <a:lnTo>
                  <a:pt x="1450" y="1920"/>
                </a:lnTo>
                <a:lnTo>
                  <a:pt x="1424" y="1920"/>
                </a:lnTo>
                <a:lnTo>
                  <a:pt x="1400" y="1918"/>
                </a:lnTo>
                <a:lnTo>
                  <a:pt x="1374" y="1914"/>
                </a:lnTo>
                <a:lnTo>
                  <a:pt x="1350" y="1910"/>
                </a:lnTo>
                <a:lnTo>
                  <a:pt x="1326" y="1904"/>
                </a:lnTo>
                <a:lnTo>
                  <a:pt x="1302" y="1898"/>
                </a:lnTo>
                <a:lnTo>
                  <a:pt x="1280" y="1890"/>
                </a:lnTo>
                <a:lnTo>
                  <a:pt x="1258" y="1882"/>
                </a:lnTo>
                <a:lnTo>
                  <a:pt x="1214" y="1860"/>
                </a:lnTo>
                <a:lnTo>
                  <a:pt x="1174" y="1836"/>
                </a:lnTo>
                <a:lnTo>
                  <a:pt x="1136" y="1806"/>
                </a:lnTo>
                <a:lnTo>
                  <a:pt x="1100" y="1774"/>
                </a:lnTo>
                <a:lnTo>
                  <a:pt x="1068" y="1740"/>
                </a:lnTo>
                <a:lnTo>
                  <a:pt x="1040" y="1702"/>
                </a:lnTo>
                <a:lnTo>
                  <a:pt x="1014" y="1660"/>
                </a:lnTo>
                <a:lnTo>
                  <a:pt x="994" y="1618"/>
                </a:lnTo>
                <a:lnTo>
                  <a:pt x="986" y="1596"/>
                </a:lnTo>
                <a:lnTo>
                  <a:pt x="978" y="1572"/>
                </a:lnTo>
                <a:lnTo>
                  <a:pt x="970" y="1548"/>
                </a:lnTo>
                <a:lnTo>
                  <a:pt x="966" y="1524"/>
                </a:lnTo>
                <a:lnTo>
                  <a:pt x="960" y="1500"/>
                </a:lnTo>
                <a:lnTo>
                  <a:pt x="958" y="1476"/>
                </a:lnTo>
                <a:lnTo>
                  <a:pt x="956" y="1450"/>
                </a:lnTo>
                <a:lnTo>
                  <a:pt x="956" y="1424"/>
                </a:lnTo>
                <a:lnTo>
                  <a:pt x="956" y="1424"/>
                </a:lnTo>
                <a:lnTo>
                  <a:pt x="956" y="1400"/>
                </a:lnTo>
                <a:lnTo>
                  <a:pt x="958" y="1374"/>
                </a:lnTo>
                <a:lnTo>
                  <a:pt x="960" y="1350"/>
                </a:lnTo>
                <a:lnTo>
                  <a:pt x="966" y="1326"/>
                </a:lnTo>
                <a:lnTo>
                  <a:pt x="970" y="1302"/>
                </a:lnTo>
                <a:lnTo>
                  <a:pt x="978" y="1278"/>
                </a:lnTo>
                <a:lnTo>
                  <a:pt x="986" y="1254"/>
                </a:lnTo>
                <a:lnTo>
                  <a:pt x="994" y="1232"/>
                </a:lnTo>
                <a:lnTo>
                  <a:pt x="1014" y="1190"/>
                </a:lnTo>
                <a:lnTo>
                  <a:pt x="1040" y="1148"/>
                </a:lnTo>
                <a:lnTo>
                  <a:pt x="1068" y="1110"/>
                </a:lnTo>
                <a:lnTo>
                  <a:pt x="1100" y="1074"/>
                </a:lnTo>
                <a:lnTo>
                  <a:pt x="1136" y="1044"/>
                </a:lnTo>
                <a:lnTo>
                  <a:pt x="1174" y="1014"/>
                </a:lnTo>
                <a:lnTo>
                  <a:pt x="1214" y="990"/>
                </a:lnTo>
                <a:lnTo>
                  <a:pt x="1258" y="968"/>
                </a:lnTo>
                <a:lnTo>
                  <a:pt x="1280" y="960"/>
                </a:lnTo>
                <a:lnTo>
                  <a:pt x="1302" y="952"/>
                </a:lnTo>
                <a:lnTo>
                  <a:pt x="1326" y="946"/>
                </a:lnTo>
                <a:lnTo>
                  <a:pt x="1350" y="940"/>
                </a:lnTo>
                <a:lnTo>
                  <a:pt x="1374" y="936"/>
                </a:lnTo>
                <a:lnTo>
                  <a:pt x="1400" y="932"/>
                </a:lnTo>
                <a:lnTo>
                  <a:pt x="1424" y="930"/>
                </a:lnTo>
                <a:lnTo>
                  <a:pt x="1450" y="930"/>
                </a:lnTo>
                <a:lnTo>
                  <a:pt x="1450" y="930"/>
                </a:lnTo>
                <a:lnTo>
                  <a:pt x="1476" y="930"/>
                </a:lnTo>
                <a:lnTo>
                  <a:pt x="1500" y="932"/>
                </a:lnTo>
                <a:lnTo>
                  <a:pt x="1526" y="936"/>
                </a:lnTo>
                <a:lnTo>
                  <a:pt x="1550" y="940"/>
                </a:lnTo>
                <a:lnTo>
                  <a:pt x="1574" y="946"/>
                </a:lnTo>
                <a:lnTo>
                  <a:pt x="1598" y="952"/>
                </a:lnTo>
                <a:lnTo>
                  <a:pt x="1620" y="960"/>
                </a:lnTo>
                <a:lnTo>
                  <a:pt x="1642" y="968"/>
                </a:lnTo>
                <a:lnTo>
                  <a:pt x="1686" y="990"/>
                </a:lnTo>
                <a:lnTo>
                  <a:pt x="1726" y="1014"/>
                </a:lnTo>
                <a:lnTo>
                  <a:pt x="1764" y="1044"/>
                </a:lnTo>
                <a:lnTo>
                  <a:pt x="1800" y="1074"/>
                </a:lnTo>
                <a:lnTo>
                  <a:pt x="1832" y="1110"/>
                </a:lnTo>
                <a:lnTo>
                  <a:pt x="1860" y="1148"/>
                </a:lnTo>
                <a:lnTo>
                  <a:pt x="1886" y="1190"/>
                </a:lnTo>
                <a:lnTo>
                  <a:pt x="1906" y="1232"/>
                </a:lnTo>
                <a:lnTo>
                  <a:pt x="1914" y="1254"/>
                </a:lnTo>
                <a:lnTo>
                  <a:pt x="1922" y="1278"/>
                </a:lnTo>
                <a:lnTo>
                  <a:pt x="1930" y="1302"/>
                </a:lnTo>
                <a:lnTo>
                  <a:pt x="1934" y="1326"/>
                </a:lnTo>
                <a:lnTo>
                  <a:pt x="1940" y="1350"/>
                </a:lnTo>
                <a:lnTo>
                  <a:pt x="1942" y="1374"/>
                </a:lnTo>
                <a:lnTo>
                  <a:pt x="1944" y="1400"/>
                </a:lnTo>
                <a:lnTo>
                  <a:pt x="1946" y="1424"/>
                </a:lnTo>
                <a:lnTo>
                  <a:pt x="1946" y="1424"/>
                </a:lnTo>
                <a:close/>
                <a:moveTo>
                  <a:pt x="1450" y="4280"/>
                </a:moveTo>
                <a:lnTo>
                  <a:pt x="1450" y="4280"/>
                </a:lnTo>
                <a:lnTo>
                  <a:pt x="1442" y="4278"/>
                </a:lnTo>
                <a:lnTo>
                  <a:pt x="1432" y="4276"/>
                </a:lnTo>
                <a:lnTo>
                  <a:pt x="1422" y="4270"/>
                </a:lnTo>
                <a:lnTo>
                  <a:pt x="1410" y="4262"/>
                </a:lnTo>
                <a:lnTo>
                  <a:pt x="1384" y="4240"/>
                </a:lnTo>
                <a:lnTo>
                  <a:pt x="1354" y="4208"/>
                </a:lnTo>
                <a:lnTo>
                  <a:pt x="1318" y="4168"/>
                </a:lnTo>
                <a:lnTo>
                  <a:pt x="1278" y="4118"/>
                </a:lnTo>
                <a:lnTo>
                  <a:pt x="1236" y="4058"/>
                </a:lnTo>
                <a:lnTo>
                  <a:pt x="1188" y="3986"/>
                </a:lnTo>
                <a:lnTo>
                  <a:pt x="1136" y="3904"/>
                </a:lnTo>
                <a:lnTo>
                  <a:pt x="1078" y="3810"/>
                </a:lnTo>
                <a:lnTo>
                  <a:pt x="1018" y="3706"/>
                </a:lnTo>
                <a:lnTo>
                  <a:pt x="954" y="3588"/>
                </a:lnTo>
                <a:lnTo>
                  <a:pt x="886" y="3458"/>
                </a:lnTo>
                <a:lnTo>
                  <a:pt x="814" y="3316"/>
                </a:lnTo>
                <a:lnTo>
                  <a:pt x="738" y="3162"/>
                </a:lnTo>
                <a:lnTo>
                  <a:pt x="660" y="2992"/>
                </a:lnTo>
                <a:lnTo>
                  <a:pt x="660" y="2992"/>
                </a:lnTo>
                <a:lnTo>
                  <a:pt x="596" y="2856"/>
                </a:lnTo>
                <a:lnTo>
                  <a:pt x="536" y="2720"/>
                </a:lnTo>
                <a:lnTo>
                  <a:pt x="478" y="2588"/>
                </a:lnTo>
                <a:lnTo>
                  <a:pt x="424" y="2460"/>
                </a:lnTo>
                <a:lnTo>
                  <a:pt x="374" y="2336"/>
                </a:lnTo>
                <a:lnTo>
                  <a:pt x="326" y="2218"/>
                </a:lnTo>
                <a:lnTo>
                  <a:pt x="282" y="2104"/>
                </a:lnTo>
                <a:lnTo>
                  <a:pt x="242" y="1996"/>
                </a:lnTo>
                <a:lnTo>
                  <a:pt x="206" y="1896"/>
                </a:lnTo>
                <a:lnTo>
                  <a:pt x="174" y="1804"/>
                </a:lnTo>
                <a:lnTo>
                  <a:pt x="146" y="1720"/>
                </a:lnTo>
                <a:lnTo>
                  <a:pt x="122" y="1646"/>
                </a:lnTo>
                <a:lnTo>
                  <a:pt x="104" y="1580"/>
                </a:lnTo>
                <a:lnTo>
                  <a:pt x="90" y="1526"/>
                </a:lnTo>
                <a:lnTo>
                  <a:pt x="82" y="1482"/>
                </a:lnTo>
                <a:lnTo>
                  <a:pt x="80" y="1450"/>
                </a:lnTo>
                <a:lnTo>
                  <a:pt x="80" y="1450"/>
                </a:lnTo>
                <a:lnTo>
                  <a:pt x="82" y="1392"/>
                </a:lnTo>
                <a:lnTo>
                  <a:pt x="82" y="1392"/>
                </a:lnTo>
                <a:lnTo>
                  <a:pt x="88" y="1430"/>
                </a:lnTo>
                <a:lnTo>
                  <a:pt x="98" y="1478"/>
                </a:lnTo>
                <a:lnTo>
                  <a:pt x="114" y="1536"/>
                </a:lnTo>
                <a:lnTo>
                  <a:pt x="134" y="1604"/>
                </a:lnTo>
                <a:lnTo>
                  <a:pt x="158" y="1680"/>
                </a:lnTo>
                <a:lnTo>
                  <a:pt x="186" y="1764"/>
                </a:lnTo>
                <a:lnTo>
                  <a:pt x="220" y="1856"/>
                </a:lnTo>
                <a:lnTo>
                  <a:pt x="256" y="1954"/>
                </a:lnTo>
                <a:lnTo>
                  <a:pt x="338" y="2168"/>
                </a:lnTo>
                <a:lnTo>
                  <a:pt x="434" y="2402"/>
                </a:lnTo>
                <a:lnTo>
                  <a:pt x="486" y="2526"/>
                </a:lnTo>
                <a:lnTo>
                  <a:pt x="542" y="2652"/>
                </a:lnTo>
                <a:lnTo>
                  <a:pt x="600" y="2782"/>
                </a:lnTo>
                <a:lnTo>
                  <a:pt x="660" y="2912"/>
                </a:lnTo>
                <a:lnTo>
                  <a:pt x="660" y="2912"/>
                </a:lnTo>
                <a:lnTo>
                  <a:pt x="738" y="3082"/>
                </a:lnTo>
                <a:lnTo>
                  <a:pt x="814" y="3236"/>
                </a:lnTo>
                <a:lnTo>
                  <a:pt x="886" y="3378"/>
                </a:lnTo>
                <a:lnTo>
                  <a:pt x="954" y="3508"/>
                </a:lnTo>
                <a:lnTo>
                  <a:pt x="1018" y="3626"/>
                </a:lnTo>
                <a:lnTo>
                  <a:pt x="1078" y="3730"/>
                </a:lnTo>
                <a:lnTo>
                  <a:pt x="1136" y="3824"/>
                </a:lnTo>
                <a:lnTo>
                  <a:pt x="1188" y="3906"/>
                </a:lnTo>
                <a:lnTo>
                  <a:pt x="1236" y="3978"/>
                </a:lnTo>
                <a:lnTo>
                  <a:pt x="1278" y="4038"/>
                </a:lnTo>
                <a:lnTo>
                  <a:pt x="1318" y="4088"/>
                </a:lnTo>
                <a:lnTo>
                  <a:pt x="1354" y="4128"/>
                </a:lnTo>
                <a:lnTo>
                  <a:pt x="1384" y="4160"/>
                </a:lnTo>
                <a:lnTo>
                  <a:pt x="1410" y="4182"/>
                </a:lnTo>
                <a:lnTo>
                  <a:pt x="1422" y="4190"/>
                </a:lnTo>
                <a:lnTo>
                  <a:pt x="1432" y="4196"/>
                </a:lnTo>
                <a:lnTo>
                  <a:pt x="1442" y="4198"/>
                </a:lnTo>
                <a:lnTo>
                  <a:pt x="1450" y="4200"/>
                </a:lnTo>
                <a:lnTo>
                  <a:pt x="1450" y="4200"/>
                </a:lnTo>
                <a:lnTo>
                  <a:pt x="1458" y="4200"/>
                </a:lnTo>
                <a:lnTo>
                  <a:pt x="1466" y="4196"/>
                </a:lnTo>
                <a:lnTo>
                  <a:pt x="1486" y="4186"/>
                </a:lnTo>
                <a:lnTo>
                  <a:pt x="1512" y="4168"/>
                </a:lnTo>
                <a:lnTo>
                  <a:pt x="1540" y="4142"/>
                </a:lnTo>
                <a:lnTo>
                  <a:pt x="1574" y="4108"/>
                </a:lnTo>
                <a:lnTo>
                  <a:pt x="1614" y="4062"/>
                </a:lnTo>
                <a:lnTo>
                  <a:pt x="1656" y="4008"/>
                </a:lnTo>
                <a:lnTo>
                  <a:pt x="1704" y="3942"/>
                </a:lnTo>
                <a:lnTo>
                  <a:pt x="1756" y="3862"/>
                </a:lnTo>
                <a:lnTo>
                  <a:pt x="1812" y="3772"/>
                </a:lnTo>
                <a:lnTo>
                  <a:pt x="1874" y="3668"/>
                </a:lnTo>
                <a:lnTo>
                  <a:pt x="1938" y="3550"/>
                </a:lnTo>
                <a:lnTo>
                  <a:pt x="2010" y="3418"/>
                </a:lnTo>
                <a:lnTo>
                  <a:pt x="2084" y="3272"/>
                </a:lnTo>
                <a:lnTo>
                  <a:pt x="2164" y="3108"/>
                </a:lnTo>
                <a:lnTo>
                  <a:pt x="2248" y="2928"/>
                </a:lnTo>
                <a:lnTo>
                  <a:pt x="2248" y="2928"/>
                </a:lnTo>
                <a:lnTo>
                  <a:pt x="2308" y="2798"/>
                </a:lnTo>
                <a:lnTo>
                  <a:pt x="2364" y="2668"/>
                </a:lnTo>
                <a:lnTo>
                  <a:pt x="2420" y="2542"/>
                </a:lnTo>
                <a:lnTo>
                  <a:pt x="2470" y="2418"/>
                </a:lnTo>
                <a:lnTo>
                  <a:pt x="2520" y="2298"/>
                </a:lnTo>
                <a:lnTo>
                  <a:pt x="2566" y="2184"/>
                </a:lnTo>
                <a:lnTo>
                  <a:pt x="2608" y="2072"/>
                </a:lnTo>
                <a:lnTo>
                  <a:pt x="2648" y="1968"/>
                </a:lnTo>
                <a:lnTo>
                  <a:pt x="2682" y="1868"/>
                </a:lnTo>
                <a:lnTo>
                  <a:pt x="2714" y="1776"/>
                </a:lnTo>
                <a:lnTo>
                  <a:pt x="2742" y="1690"/>
                </a:lnTo>
                <a:lnTo>
                  <a:pt x="2766" y="1612"/>
                </a:lnTo>
                <a:lnTo>
                  <a:pt x="2786" y="1544"/>
                </a:lnTo>
                <a:lnTo>
                  <a:pt x="2802" y="1484"/>
                </a:lnTo>
                <a:lnTo>
                  <a:pt x="2812" y="1432"/>
                </a:lnTo>
                <a:lnTo>
                  <a:pt x="2818" y="1392"/>
                </a:lnTo>
                <a:lnTo>
                  <a:pt x="2818" y="1392"/>
                </a:lnTo>
                <a:lnTo>
                  <a:pt x="2820" y="1450"/>
                </a:lnTo>
                <a:lnTo>
                  <a:pt x="2820" y="1450"/>
                </a:lnTo>
                <a:lnTo>
                  <a:pt x="2818" y="1484"/>
                </a:lnTo>
                <a:lnTo>
                  <a:pt x="2810" y="1530"/>
                </a:lnTo>
                <a:lnTo>
                  <a:pt x="2796" y="1586"/>
                </a:lnTo>
                <a:lnTo>
                  <a:pt x="2778" y="1654"/>
                </a:lnTo>
                <a:lnTo>
                  <a:pt x="2756" y="1730"/>
                </a:lnTo>
                <a:lnTo>
                  <a:pt x="2728" y="1816"/>
                </a:lnTo>
                <a:lnTo>
                  <a:pt x="2696" y="1910"/>
                </a:lnTo>
                <a:lnTo>
                  <a:pt x="2660" y="2010"/>
                </a:lnTo>
                <a:lnTo>
                  <a:pt x="2620" y="2118"/>
                </a:lnTo>
                <a:lnTo>
                  <a:pt x="2578" y="2232"/>
                </a:lnTo>
                <a:lnTo>
                  <a:pt x="2530" y="2352"/>
                </a:lnTo>
                <a:lnTo>
                  <a:pt x="2480" y="2476"/>
                </a:lnTo>
                <a:lnTo>
                  <a:pt x="2426" y="2604"/>
                </a:lnTo>
                <a:lnTo>
                  <a:pt x="2370" y="2736"/>
                </a:lnTo>
                <a:lnTo>
                  <a:pt x="2310" y="2872"/>
                </a:lnTo>
                <a:lnTo>
                  <a:pt x="2248" y="3008"/>
                </a:lnTo>
                <a:lnTo>
                  <a:pt x="2248" y="3008"/>
                </a:lnTo>
                <a:lnTo>
                  <a:pt x="2164" y="3188"/>
                </a:lnTo>
                <a:lnTo>
                  <a:pt x="2084" y="3352"/>
                </a:lnTo>
                <a:lnTo>
                  <a:pt x="2010" y="3498"/>
                </a:lnTo>
                <a:lnTo>
                  <a:pt x="1938" y="3630"/>
                </a:lnTo>
                <a:lnTo>
                  <a:pt x="1874" y="3748"/>
                </a:lnTo>
                <a:lnTo>
                  <a:pt x="1812" y="3852"/>
                </a:lnTo>
                <a:lnTo>
                  <a:pt x="1756" y="3942"/>
                </a:lnTo>
                <a:lnTo>
                  <a:pt x="1704" y="4022"/>
                </a:lnTo>
                <a:lnTo>
                  <a:pt x="1656" y="4088"/>
                </a:lnTo>
                <a:lnTo>
                  <a:pt x="1614" y="4142"/>
                </a:lnTo>
                <a:lnTo>
                  <a:pt x="1574" y="4188"/>
                </a:lnTo>
                <a:lnTo>
                  <a:pt x="1540" y="4222"/>
                </a:lnTo>
                <a:lnTo>
                  <a:pt x="1512" y="4248"/>
                </a:lnTo>
                <a:lnTo>
                  <a:pt x="1486" y="4266"/>
                </a:lnTo>
                <a:lnTo>
                  <a:pt x="1466" y="4276"/>
                </a:lnTo>
                <a:lnTo>
                  <a:pt x="1458" y="4280"/>
                </a:lnTo>
                <a:lnTo>
                  <a:pt x="1450" y="4280"/>
                </a:lnTo>
                <a:lnTo>
                  <a:pt x="1450" y="4280"/>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92C"/>
              </a:solidFill>
              <a:effectLst/>
              <a:uLnTx/>
              <a:uFillTx/>
              <a:latin typeface="Century Gothic"/>
              <a:ea typeface="+mn-ea"/>
              <a:cs typeface="+mn-cs"/>
            </a:endParaRPr>
          </a:p>
        </p:txBody>
      </p:sp>
      <p:sp>
        <p:nvSpPr>
          <p:cNvPr id="10" name="Freeform 5"/>
          <p:cNvSpPr>
            <a:spLocks noEditPoints="1"/>
          </p:cNvSpPr>
          <p:nvPr/>
        </p:nvSpPr>
        <p:spPr bwMode="auto">
          <a:xfrm>
            <a:off x="911343" y="2775130"/>
            <a:ext cx="666456" cy="660064"/>
          </a:xfrm>
          <a:custGeom>
            <a:avLst/>
            <a:gdLst>
              <a:gd name="T0" fmla="*/ 13352 w 13352"/>
              <a:gd name="T1" fmla="*/ 6896 h 14336"/>
              <a:gd name="T2" fmla="*/ 10473 w 13352"/>
              <a:gd name="T3" fmla="*/ 3604 h 14336"/>
              <a:gd name="T4" fmla="*/ 6923 w 13352"/>
              <a:gd name="T5" fmla="*/ 171 h 14336"/>
              <a:gd name="T6" fmla="*/ 9838 w 13352"/>
              <a:gd name="T7" fmla="*/ 3252 h 14336"/>
              <a:gd name="T8" fmla="*/ 10293 w 13352"/>
              <a:gd name="T9" fmla="*/ 3077 h 14336"/>
              <a:gd name="T10" fmla="*/ 8040 w 13352"/>
              <a:gd name="T11" fmla="*/ 0 h 14336"/>
              <a:gd name="T12" fmla="*/ 3514 w 13352"/>
              <a:gd name="T13" fmla="*/ 3252 h 14336"/>
              <a:gd name="T14" fmla="*/ 6428 w 13352"/>
              <a:gd name="T15" fmla="*/ 171 h 14336"/>
              <a:gd name="T16" fmla="*/ 5311 w 13352"/>
              <a:gd name="T17" fmla="*/ 0 h 14336"/>
              <a:gd name="T18" fmla="*/ 3058 w 13352"/>
              <a:gd name="T19" fmla="*/ 3077 h 14336"/>
              <a:gd name="T20" fmla="*/ 2871 w 13352"/>
              <a:gd name="T21" fmla="*/ 6896 h 14336"/>
              <a:gd name="T22" fmla="*/ 6428 w 13352"/>
              <a:gd name="T23" fmla="*/ 4308 h 14336"/>
              <a:gd name="T24" fmla="*/ 2871 w 13352"/>
              <a:gd name="T25" fmla="*/ 6896 h 14336"/>
              <a:gd name="T26" fmla="*/ 6428 w 13352"/>
              <a:gd name="T27" fmla="*/ 10028 h 14336"/>
              <a:gd name="T28" fmla="*/ 2871 w 13352"/>
              <a:gd name="T29" fmla="*/ 7439 h 14336"/>
              <a:gd name="T30" fmla="*/ 6428 w 13352"/>
              <a:gd name="T31" fmla="*/ 14165 h 14336"/>
              <a:gd name="T32" fmla="*/ 3514 w 13352"/>
              <a:gd name="T33" fmla="*/ 11084 h 14336"/>
              <a:gd name="T34" fmla="*/ 3058 w 13352"/>
              <a:gd name="T35" fmla="*/ 11259 h 14336"/>
              <a:gd name="T36" fmla="*/ 5311 w 13352"/>
              <a:gd name="T37" fmla="*/ 14336 h 14336"/>
              <a:gd name="T38" fmla="*/ 9838 w 13352"/>
              <a:gd name="T39" fmla="*/ 11084 h 14336"/>
              <a:gd name="T40" fmla="*/ 6923 w 13352"/>
              <a:gd name="T41" fmla="*/ 14165 h 14336"/>
              <a:gd name="T42" fmla="*/ 8040 w 13352"/>
              <a:gd name="T43" fmla="*/ 14336 h 14336"/>
              <a:gd name="T44" fmla="*/ 10293 w 13352"/>
              <a:gd name="T45" fmla="*/ 11259 h 14336"/>
              <a:gd name="T46" fmla="*/ 10480 w 13352"/>
              <a:gd name="T47" fmla="*/ 7439 h 14336"/>
              <a:gd name="T48" fmla="*/ 6923 w 13352"/>
              <a:gd name="T49" fmla="*/ 10028 h 14336"/>
              <a:gd name="T50" fmla="*/ 10480 w 13352"/>
              <a:gd name="T51" fmla="*/ 7439 h 14336"/>
              <a:gd name="T52" fmla="*/ 6923 w 13352"/>
              <a:gd name="T53" fmla="*/ 4308 h 14336"/>
              <a:gd name="T54" fmla="*/ 10480 w 13352"/>
              <a:gd name="T55" fmla="*/ 6896 h 14336"/>
              <a:gd name="T56" fmla="*/ 2879 w 13352"/>
              <a:gd name="T57" fmla="*/ 3604 h 14336"/>
              <a:gd name="T58" fmla="*/ 0 w 13352"/>
              <a:gd name="T59" fmla="*/ 6896 h 14336"/>
              <a:gd name="T60" fmla="*/ 2879 w 13352"/>
              <a:gd name="T61" fmla="*/ 3604 h 14336"/>
              <a:gd name="T62" fmla="*/ 0 w 13352"/>
              <a:gd name="T63" fmla="*/ 7439 h 14336"/>
              <a:gd name="T64" fmla="*/ 2879 w 13352"/>
              <a:gd name="T65" fmla="*/ 10732 h 14336"/>
              <a:gd name="T66" fmla="*/ 10473 w 13352"/>
              <a:gd name="T67" fmla="*/ 10732 h 14336"/>
              <a:gd name="T68" fmla="*/ 13352 w 13352"/>
              <a:gd name="T69" fmla="*/ 7439 h 14336"/>
              <a:gd name="T70" fmla="*/ 10473 w 13352"/>
              <a:gd name="T71" fmla="*/ 10732 h 14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52" h="14336">
                <a:moveTo>
                  <a:pt x="10975" y="6896"/>
                </a:moveTo>
                <a:cubicBezTo>
                  <a:pt x="13352" y="6896"/>
                  <a:pt x="13352" y="6896"/>
                  <a:pt x="13352" y="6896"/>
                </a:cubicBezTo>
                <a:cubicBezTo>
                  <a:pt x="13299" y="5344"/>
                  <a:pt x="12806" y="3915"/>
                  <a:pt x="12001" y="2754"/>
                </a:cubicBezTo>
                <a:cubicBezTo>
                  <a:pt x="11548" y="3085"/>
                  <a:pt x="11036" y="3373"/>
                  <a:pt x="10473" y="3604"/>
                </a:cubicBezTo>
                <a:cubicBezTo>
                  <a:pt x="10775" y="4591"/>
                  <a:pt x="10951" y="5710"/>
                  <a:pt x="10975" y="6896"/>
                </a:cubicBezTo>
                <a:close/>
                <a:moveTo>
                  <a:pt x="6923" y="171"/>
                </a:moveTo>
                <a:cubicBezTo>
                  <a:pt x="6923" y="3766"/>
                  <a:pt x="6923" y="3766"/>
                  <a:pt x="6923" y="3766"/>
                </a:cubicBezTo>
                <a:cubicBezTo>
                  <a:pt x="7961" y="3742"/>
                  <a:pt x="8951" y="3562"/>
                  <a:pt x="9838" y="3252"/>
                </a:cubicBezTo>
                <a:cubicBezTo>
                  <a:pt x="9196" y="1500"/>
                  <a:pt x="8136" y="315"/>
                  <a:pt x="6923" y="171"/>
                </a:cubicBezTo>
                <a:close/>
                <a:moveTo>
                  <a:pt x="10293" y="3077"/>
                </a:moveTo>
                <a:cubicBezTo>
                  <a:pt x="10791" y="2868"/>
                  <a:pt x="11254" y="2621"/>
                  <a:pt x="11661" y="2330"/>
                </a:cubicBezTo>
                <a:cubicBezTo>
                  <a:pt x="10696" y="1138"/>
                  <a:pt x="9433" y="325"/>
                  <a:pt x="8040" y="0"/>
                </a:cubicBezTo>
                <a:cubicBezTo>
                  <a:pt x="8975" y="550"/>
                  <a:pt x="9767" y="1647"/>
                  <a:pt x="10293" y="3077"/>
                </a:cubicBezTo>
                <a:close/>
                <a:moveTo>
                  <a:pt x="3514" y="3252"/>
                </a:moveTo>
                <a:cubicBezTo>
                  <a:pt x="4401" y="3562"/>
                  <a:pt x="5391" y="3742"/>
                  <a:pt x="6428" y="3766"/>
                </a:cubicBezTo>
                <a:cubicBezTo>
                  <a:pt x="6428" y="171"/>
                  <a:pt x="6428" y="171"/>
                  <a:pt x="6428" y="171"/>
                </a:cubicBezTo>
                <a:cubicBezTo>
                  <a:pt x="5216" y="315"/>
                  <a:pt x="4156" y="1500"/>
                  <a:pt x="3514" y="3252"/>
                </a:cubicBezTo>
                <a:close/>
                <a:moveTo>
                  <a:pt x="5311" y="0"/>
                </a:moveTo>
                <a:cubicBezTo>
                  <a:pt x="3919" y="325"/>
                  <a:pt x="2655" y="1138"/>
                  <a:pt x="1690" y="2330"/>
                </a:cubicBezTo>
                <a:cubicBezTo>
                  <a:pt x="2097" y="2621"/>
                  <a:pt x="2561" y="2868"/>
                  <a:pt x="3058" y="3077"/>
                </a:cubicBezTo>
                <a:cubicBezTo>
                  <a:pt x="3585" y="1647"/>
                  <a:pt x="4376" y="550"/>
                  <a:pt x="5311" y="0"/>
                </a:cubicBezTo>
                <a:close/>
                <a:moveTo>
                  <a:pt x="2871" y="6896"/>
                </a:moveTo>
                <a:cubicBezTo>
                  <a:pt x="6428" y="6896"/>
                  <a:pt x="6428" y="6896"/>
                  <a:pt x="6428" y="6896"/>
                </a:cubicBezTo>
                <a:cubicBezTo>
                  <a:pt x="6428" y="4308"/>
                  <a:pt x="6428" y="4308"/>
                  <a:pt x="6428" y="4308"/>
                </a:cubicBezTo>
                <a:cubicBezTo>
                  <a:pt x="5335" y="4284"/>
                  <a:pt x="4286" y="4098"/>
                  <a:pt x="3342" y="3773"/>
                </a:cubicBezTo>
                <a:cubicBezTo>
                  <a:pt x="3061" y="4705"/>
                  <a:pt x="2895" y="5768"/>
                  <a:pt x="2871" y="6896"/>
                </a:cubicBezTo>
                <a:close/>
                <a:moveTo>
                  <a:pt x="3342" y="10564"/>
                </a:moveTo>
                <a:cubicBezTo>
                  <a:pt x="4286" y="10238"/>
                  <a:pt x="5335" y="10052"/>
                  <a:pt x="6428" y="10028"/>
                </a:cubicBezTo>
                <a:cubicBezTo>
                  <a:pt x="6428" y="7439"/>
                  <a:pt x="6428" y="7439"/>
                  <a:pt x="6428" y="7439"/>
                </a:cubicBezTo>
                <a:cubicBezTo>
                  <a:pt x="2871" y="7439"/>
                  <a:pt x="2871" y="7439"/>
                  <a:pt x="2871" y="7439"/>
                </a:cubicBezTo>
                <a:cubicBezTo>
                  <a:pt x="2895" y="8569"/>
                  <a:pt x="3061" y="9631"/>
                  <a:pt x="3342" y="10564"/>
                </a:cubicBezTo>
                <a:close/>
                <a:moveTo>
                  <a:pt x="6428" y="14165"/>
                </a:moveTo>
                <a:cubicBezTo>
                  <a:pt x="6428" y="10570"/>
                  <a:pt x="6428" y="10570"/>
                  <a:pt x="6428" y="10570"/>
                </a:cubicBezTo>
                <a:cubicBezTo>
                  <a:pt x="5391" y="10595"/>
                  <a:pt x="4401" y="10774"/>
                  <a:pt x="3514" y="11084"/>
                </a:cubicBezTo>
                <a:cubicBezTo>
                  <a:pt x="4156" y="12836"/>
                  <a:pt x="5216" y="14021"/>
                  <a:pt x="6428" y="14165"/>
                </a:cubicBezTo>
                <a:close/>
                <a:moveTo>
                  <a:pt x="3058" y="11259"/>
                </a:moveTo>
                <a:cubicBezTo>
                  <a:pt x="2561" y="11468"/>
                  <a:pt x="2097" y="11715"/>
                  <a:pt x="1690" y="12006"/>
                </a:cubicBezTo>
                <a:cubicBezTo>
                  <a:pt x="2655" y="13198"/>
                  <a:pt x="3919" y="14012"/>
                  <a:pt x="5311" y="14336"/>
                </a:cubicBezTo>
                <a:cubicBezTo>
                  <a:pt x="4376" y="13786"/>
                  <a:pt x="3585" y="12689"/>
                  <a:pt x="3058" y="11259"/>
                </a:cubicBezTo>
                <a:close/>
                <a:moveTo>
                  <a:pt x="9838" y="11084"/>
                </a:moveTo>
                <a:cubicBezTo>
                  <a:pt x="8951" y="10774"/>
                  <a:pt x="7961" y="10595"/>
                  <a:pt x="6923" y="10570"/>
                </a:cubicBezTo>
                <a:cubicBezTo>
                  <a:pt x="6923" y="14165"/>
                  <a:pt x="6923" y="14165"/>
                  <a:pt x="6923" y="14165"/>
                </a:cubicBezTo>
                <a:cubicBezTo>
                  <a:pt x="8136" y="14021"/>
                  <a:pt x="9196" y="12837"/>
                  <a:pt x="9838" y="11084"/>
                </a:cubicBezTo>
                <a:close/>
                <a:moveTo>
                  <a:pt x="8040" y="14336"/>
                </a:moveTo>
                <a:cubicBezTo>
                  <a:pt x="9433" y="14011"/>
                  <a:pt x="10696" y="13198"/>
                  <a:pt x="11661" y="12006"/>
                </a:cubicBezTo>
                <a:cubicBezTo>
                  <a:pt x="11254" y="11716"/>
                  <a:pt x="10791" y="11468"/>
                  <a:pt x="10293" y="11259"/>
                </a:cubicBezTo>
                <a:cubicBezTo>
                  <a:pt x="9767" y="12689"/>
                  <a:pt x="8975" y="13786"/>
                  <a:pt x="8040" y="14336"/>
                </a:cubicBezTo>
                <a:close/>
                <a:moveTo>
                  <a:pt x="10480" y="7439"/>
                </a:moveTo>
                <a:cubicBezTo>
                  <a:pt x="6923" y="7439"/>
                  <a:pt x="6923" y="7439"/>
                  <a:pt x="6923" y="7439"/>
                </a:cubicBezTo>
                <a:cubicBezTo>
                  <a:pt x="6923" y="10028"/>
                  <a:pt x="6923" y="10028"/>
                  <a:pt x="6923" y="10028"/>
                </a:cubicBezTo>
                <a:cubicBezTo>
                  <a:pt x="8016" y="10052"/>
                  <a:pt x="9066" y="10238"/>
                  <a:pt x="10010" y="10564"/>
                </a:cubicBezTo>
                <a:cubicBezTo>
                  <a:pt x="10291" y="9631"/>
                  <a:pt x="10456" y="8569"/>
                  <a:pt x="10480" y="7439"/>
                </a:cubicBezTo>
                <a:close/>
                <a:moveTo>
                  <a:pt x="10010" y="3773"/>
                </a:moveTo>
                <a:cubicBezTo>
                  <a:pt x="9066" y="4098"/>
                  <a:pt x="8016" y="4284"/>
                  <a:pt x="6923" y="4308"/>
                </a:cubicBezTo>
                <a:cubicBezTo>
                  <a:pt x="6923" y="6896"/>
                  <a:pt x="6923" y="6896"/>
                  <a:pt x="6923" y="6896"/>
                </a:cubicBezTo>
                <a:cubicBezTo>
                  <a:pt x="10480" y="6896"/>
                  <a:pt x="10480" y="6896"/>
                  <a:pt x="10480" y="6896"/>
                </a:cubicBezTo>
                <a:cubicBezTo>
                  <a:pt x="10456" y="5768"/>
                  <a:pt x="10291" y="4705"/>
                  <a:pt x="10010" y="3773"/>
                </a:cubicBezTo>
                <a:close/>
                <a:moveTo>
                  <a:pt x="2879" y="3604"/>
                </a:moveTo>
                <a:cubicBezTo>
                  <a:pt x="2316" y="3373"/>
                  <a:pt x="1804" y="3085"/>
                  <a:pt x="1350" y="2754"/>
                </a:cubicBezTo>
                <a:cubicBezTo>
                  <a:pt x="546" y="3915"/>
                  <a:pt x="52" y="5344"/>
                  <a:pt x="0" y="6896"/>
                </a:cubicBezTo>
                <a:cubicBezTo>
                  <a:pt x="2376" y="6896"/>
                  <a:pt x="2376" y="6896"/>
                  <a:pt x="2376" y="6896"/>
                </a:cubicBezTo>
                <a:cubicBezTo>
                  <a:pt x="2400" y="5710"/>
                  <a:pt x="2577" y="4591"/>
                  <a:pt x="2879" y="3604"/>
                </a:cubicBezTo>
                <a:close/>
                <a:moveTo>
                  <a:pt x="2376" y="7439"/>
                </a:moveTo>
                <a:cubicBezTo>
                  <a:pt x="0" y="7439"/>
                  <a:pt x="0" y="7439"/>
                  <a:pt x="0" y="7439"/>
                </a:cubicBezTo>
                <a:cubicBezTo>
                  <a:pt x="52" y="8992"/>
                  <a:pt x="546" y="10421"/>
                  <a:pt x="1350" y="11583"/>
                </a:cubicBezTo>
                <a:cubicBezTo>
                  <a:pt x="1804" y="11251"/>
                  <a:pt x="2316" y="10963"/>
                  <a:pt x="2879" y="10732"/>
                </a:cubicBezTo>
                <a:cubicBezTo>
                  <a:pt x="2577" y="9746"/>
                  <a:pt x="2400" y="8626"/>
                  <a:pt x="2376" y="7439"/>
                </a:cubicBezTo>
                <a:close/>
                <a:moveTo>
                  <a:pt x="10473" y="10732"/>
                </a:moveTo>
                <a:cubicBezTo>
                  <a:pt x="11036" y="10963"/>
                  <a:pt x="11548" y="11251"/>
                  <a:pt x="12001" y="11583"/>
                </a:cubicBezTo>
                <a:cubicBezTo>
                  <a:pt x="12806" y="10421"/>
                  <a:pt x="13299" y="8992"/>
                  <a:pt x="13352" y="7439"/>
                </a:cubicBezTo>
                <a:cubicBezTo>
                  <a:pt x="10975" y="7439"/>
                  <a:pt x="10975" y="7439"/>
                  <a:pt x="10975" y="7439"/>
                </a:cubicBezTo>
                <a:cubicBezTo>
                  <a:pt x="10951" y="8626"/>
                  <a:pt x="10775" y="9746"/>
                  <a:pt x="10473" y="1073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92C"/>
              </a:solidFill>
              <a:effectLst/>
              <a:uLnTx/>
              <a:uFillTx/>
              <a:latin typeface="Century Gothic"/>
              <a:ea typeface="+mn-ea"/>
              <a:cs typeface="+mn-cs"/>
            </a:endParaRPr>
          </a:p>
        </p:txBody>
      </p:sp>
      <p:grpSp>
        <p:nvGrpSpPr>
          <p:cNvPr id="14" name="Group 38"/>
          <p:cNvGrpSpPr>
            <a:grpSpLocks noChangeAspect="1"/>
          </p:cNvGrpSpPr>
          <p:nvPr/>
        </p:nvGrpSpPr>
        <p:grpSpPr bwMode="auto">
          <a:xfrm>
            <a:off x="2846958" y="2761175"/>
            <a:ext cx="474954" cy="689700"/>
            <a:chOff x="337" y="3502"/>
            <a:chExt cx="491" cy="713"/>
          </a:xfrm>
          <a:solidFill>
            <a:srgbClr val="7030A0"/>
          </a:solidFill>
        </p:grpSpPr>
        <p:sp>
          <p:nvSpPr>
            <p:cNvPr id="22" name="Freeform 46"/>
            <p:cNvSpPr>
              <a:spLocks/>
            </p:cNvSpPr>
            <p:nvPr/>
          </p:nvSpPr>
          <p:spPr bwMode="auto">
            <a:xfrm>
              <a:off x="476" y="4073"/>
              <a:ext cx="215" cy="64"/>
            </a:xfrm>
            <a:custGeom>
              <a:avLst/>
              <a:gdLst>
                <a:gd name="T0" fmla="*/ 4 w 91"/>
                <a:gd name="T1" fmla="*/ 27 h 27"/>
                <a:gd name="T2" fmla="*/ 91 w 91"/>
                <a:gd name="T3" fmla="*/ 12 h 27"/>
                <a:gd name="T4" fmla="*/ 91 w 91"/>
                <a:gd name="T5" fmla="*/ 8 h 27"/>
                <a:gd name="T6" fmla="*/ 91 w 91"/>
                <a:gd name="T7" fmla="*/ 0 h 27"/>
                <a:gd name="T8" fmla="*/ 0 w 91"/>
                <a:gd name="T9" fmla="*/ 16 h 27"/>
                <a:gd name="T10" fmla="*/ 4 w 91"/>
                <a:gd name="T11" fmla="*/ 27 h 27"/>
              </a:gdLst>
              <a:ahLst/>
              <a:cxnLst>
                <a:cxn ang="0">
                  <a:pos x="T0" y="T1"/>
                </a:cxn>
                <a:cxn ang="0">
                  <a:pos x="T2" y="T3"/>
                </a:cxn>
                <a:cxn ang="0">
                  <a:pos x="T4" y="T5"/>
                </a:cxn>
                <a:cxn ang="0">
                  <a:pos x="T6" y="T7"/>
                </a:cxn>
                <a:cxn ang="0">
                  <a:pos x="T8" y="T9"/>
                </a:cxn>
                <a:cxn ang="0">
                  <a:pos x="T10" y="T11"/>
                </a:cxn>
              </a:cxnLst>
              <a:rect l="0" t="0" r="r" b="b"/>
              <a:pathLst>
                <a:path w="91" h="27">
                  <a:moveTo>
                    <a:pt x="4" y="27"/>
                  </a:moveTo>
                  <a:cubicBezTo>
                    <a:pt x="91" y="12"/>
                    <a:pt x="91" y="12"/>
                    <a:pt x="91" y="12"/>
                  </a:cubicBezTo>
                  <a:cubicBezTo>
                    <a:pt x="91" y="10"/>
                    <a:pt x="91" y="9"/>
                    <a:pt x="91" y="8"/>
                  </a:cubicBezTo>
                  <a:cubicBezTo>
                    <a:pt x="91" y="0"/>
                    <a:pt x="91" y="0"/>
                    <a:pt x="91" y="0"/>
                  </a:cubicBezTo>
                  <a:cubicBezTo>
                    <a:pt x="0" y="16"/>
                    <a:pt x="0" y="16"/>
                    <a:pt x="0" y="16"/>
                  </a:cubicBezTo>
                  <a:cubicBezTo>
                    <a:pt x="1" y="20"/>
                    <a:pt x="2" y="24"/>
                    <a:pt x="4" y="27"/>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92C"/>
                </a:solidFill>
                <a:effectLst/>
                <a:uLnTx/>
                <a:uFillTx/>
                <a:latin typeface="Century Gothic"/>
                <a:ea typeface="+mn-ea"/>
                <a:cs typeface="+mn-cs"/>
              </a:endParaRPr>
            </a:p>
          </p:txBody>
        </p:sp>
        <p:sp>
          <p:nvSpPr>
            <p:cNvPr id="23" name="Freeform 47"/>
            <p:cNvSpPr>
              <a:spLocks/>
            </p:cNvSpPr>
            <p:nvPr/>
          </p:nvSpPr>
          <p:spPr bwMode="auto">
            <a:xfrm>
              <a:off x="473" y="4026"/>
              <a:ext cx="218" cy="66"/>
            </a:xfrm>
            <a:custGeom>
              <a:avLst/>
              <a:gdLst>
                <a:gd name="T0" fmla="*/ 0 w 218"/>
                <a:gd name="T1" fmla="*/ 66 h 66"/>
                <a:gd name="T2" fmla="*/ 218 w 218"/>
                <a:gd name="T3" fmla="*/ 26 h 66"/>
                <a:gd name="T4" fmla="*/ 218 w 218"/>
                <a:gd name="T5" fmla="*/ 0 h 66"/>
                <a:gd name="T6" fmla="*/ 0 w 218"/>
                <a:gd name="T7" fmla="*/ 38 h 66"/>
                <a:gd name="T8" fmla="*/ 0 w 218"/>
                <a:gd name="T9" fmla="*/ 66 h 66"/>
              </a:gdLst>
              <a:ahLst/>
              <a:cxnLst>
                <a:cxn ang="0">
                  <a:pos x="T0" y="T1"/>
                </a:cxn>
                <a:cxn ang="0">
                  <a:pos x="T2" y="T3"/>
                </a:cxn>
                <a:cxn ang="0">
                  <a:pos x="T4" y="T5"/>
                </a:cxn>
                <a:cxn ang="0">
                  <a:pos x="T6" y="T7"/>
                </a:cxn>
                <a:cxn ang="0">
                  <a:pos x="T8" y="T9"/>
                </a:cxn>
              </a:cxnLst>
              <a:rect l="0" t="0" r="r" b="b"/>
              <a:pathLst>
                <a:path w="218" h="66">
                  <a:moveTo>
                    <a:pt x="0" y="66"/>
                  </a:moveTo>
                  <a:lnTo>
                    <a:pt x="218" y="26"/>
                  </a:lnTo>
                  <a:lnTo>
                    <a:pt x="218" y="0"/>
                  </a:lnTo>
                  <a:lnTo>
                    <a:pt x="0" y="38"/>
                  </a:lnTo>
                  <a:lnTo>
                    <a:pt x="0" y="66"/>
                  </a:ln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92C"/>
                </a:solidFill>
                <a:effectLst/>
                <a:uLnTx/>
                <a:uFillTx/>
                <a:latin typeface="Century Gothic"/>
                <a:ea typeface="+mn-ea"/>
                <a:cs typeface="+mn-cs"/>
              </a:endParaRPr>
            </a:p>
          </p:txBody>
        </p:sp>
        <p:sp>
          <p:nvSpPr>
            <p:cNvPr id="24" name="Freeform 48"/>
            <p:cNvSpPr>
              <a:spLocks/>
            </p:cNvSpPr>
            <p:nvPr/>
          </p:nvSpPr>
          <p:spPr bwMode="auto">
            <a:xfrm>
              <a:off x="497" y="4120"/>
              <a:ext cx="189" cy="95"/>
            </a:xfrm>
            <a:custGeom>
              <a:avLst/>
              <a:gdLst>
                <a:gd name="T0" fmla="*/ 80 w 80"/>
                <a:gd name="T1" fmla="*/ 0 h 40"/>
                <a:gd name="T2" fmla="*/ 0 w 80"/>
                <a:gd name="T3" fmla="*/ 15 h 40"/>
                <a:gd name="T4" fmla="*/ 9 w 80"/>
                <a:gd name="T5" fmla="*/ 22 h 40"/>
                <a:gd name="T6" fmla="*/ 9 w 80"/>
                <a:gd name="T7" fmla="*/ 40 h 40"/>
                <a:gd name="T8" fmla="*/ 63 w 80"/>
                <a:gd name="T9" fmla="*/ 40 h 40"/>
                <a:gd name="T10" fmla="*/ 63 w 80"/>
                <a:gd name="T11" fmla="*/ 22 h 40"/>
                <a:gd name="T12" fmla="*/ 80 w 80"/>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80" h="40">
                  <a:moveTo>
                    <a:pt x="80" y="0"/>
                  </a:moveTo>
                  <a:cubicBezTo>
                    <a:pt x="0" y="15"/>
                    <a:pt x="0" y="15"/>
                    <a:pt x="0" y="15"/>
                  </a:cubicBezTo>
                  <a:cubicBezTo>
                    <a:pt x="3" y="18"/>
                    <a:pt x="6" y="20"/>
                    <a:pt x="9" y="22"/>
                  </a:cubicBezTo>
                  <a:cubicBezTo>
                    <a:pt x="9" y="40"/>
                    <a:pt x="9" y="40"/>
                    <a:pt x="9" y="40"/>
                  </a:cubicBezTo>
                  <a:cubicBezTo>
                    <a:pt x="63" y="40"/>
                    <a:pt x="63" y="40"/>
                    <a:pt x="63" y="40"/>
                  </a:cubicBezTo>
                  <a:cubicBezTo>
                    <a:pt x="63" y="22"/>
                    <a:pt x="63" y="22"/>
                    <a:pt x="63" y="22"/>
                  </a:cubicBezTo>
                  <a:cubicBezTo>
                    <a:pt x="71" y="17"/>
                    <a:pt x="77" y="10"/>
                    <a:pt x="80" y="0"/>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92C"/>
                </a:solidFill>
                <a:effectLst/>
                <a:uLnTx/>
                <a:uFillTx/>
                <a:latin typeface="Century Gothic"/>
                <a:ea typeface="+mn-ea"/>
                <a:cs typeface="+mn-cs"/>
              </a:endParaRPr>
            </a:p>
          </p:txBody>
        </p:sp>
        <p:sp>
          <p:nvSpPr>
            <p:cNvPr id="25" name="Freeform 49"/>
            <p:cNvSpPr>
              <a:spLocks/>
            </p:cNvSpPr>
            <p:nvPr/>
          </p:nvSpPr>
          <p:spPr bwMode="auto">
            <a:xfrm>
              <a:off x="337" y="3502"/>
              <a:ext cx="491" cy="543"/>
            </a:xfrm>
            <a:custGeom>
              <a:avLst/>
              <a:gdLst>
                <a:gd name="T0" fmla="*/ 208 w 208"/>
                <a:gd name="T1" fmla="*/ 104 h 230"/>
                <a:gd name="T2" fmla="*/ 104 w 208"/>
                <a:gd name="T3" fmla="*/ 0 h 230"/>
                <a:gd name="T4" fmla="*/ 0 w 208"/>
                <a:gd name="T5" fmla="*/ 104 h 230"/>
                <a:gd name="T6" fmla="*/ 58 w 208"/>
                <a:gd name="T7" fmla="*/ 197 h 230"/>
                <a:gd name="T8" fmla="*/ 58 w 208"/>
                <a:gd name="T9" fmla="*/ 230 h 230"/>
                <a:gd name="T10" fmla="*/ 150 w 208"/>
                <a:gd name="T11" fmla="*/ 213 h 230"/>
                <a:gd name="T12" fmla="*/ 150 w 208"/>
                <a:gd name="T13" fmla="*/ 197 h 230"/>
                <a:gd name="T14" fmla="*/ 208 w 208"/>
                <a:gd name="T15" fmla="*/ 104 h 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230">
                  <a:moveTo>
                    <a:pt x="208" y="104"/>
                  </a:moveTo>
                  <a:cubicBezTo>
                    <a:pt x="208" y="47"/>
                    <a:pt x="161" y="0"/>
                    <a:pt x="104" y="0"/>
                  </a:cubicBezTo>
                  <a:cubicBezTo>
                    <a:pt x="47" y="0"/>
                    <a:pt x="0" y="47"/>
                    <a:pt x="0" y="104"/>
                  </a:cubicBezTo>
                  <a:cubicBezTo>
                    <a:pt x="0" y="145"/>
                    <a:pt x="24" y="180"/>
                    <a:pt x="58" y="197"/>
                  </a:cubicBezTo>
                  <a:cubicBezTo>
                    <a:pt x="58" y="230"/>
                    <a:pt x="58" y="230"/>
                    <a:pt x="58" y="230"/>
                  </a:cubicBezTo>
                  <a:cubicBezTo>
                    <a:pt x="150" y="213"/>
                    <a:pt x="150" y="213"/>
                    <a:pt x="150" y="213"/>
                  </a:cubicBezTo>
                  <a:cubicBezTo>
                    <a:pt x="150" y="197"/>
                    <a:pt x="150" y="197"/>
                    <a:pt x="150" y="197"/>
                  </a:cubicBezTo>
                  <a:cubicBezTo>
                    <a:pt x="184" y="180"/>
                    <a:pt x="208" y="145"/>
                    <a:pt x="208" y="104"/>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92C"/>
                </a:solidFill>
                <a:effectLst/>
                <a:uLnTx/>
                <a:uFillTx/>
                <a:latin typeface="Century Gothic"/>
                <a:ea typeface="+mn-ea"/>
                <a:cs typeface="+mn-cs"/>
              </a:endParaRPr>
            </a:p>
          </p:txBody>
        </p:sp>
      </p:grpSp>
      <p:sp>
        <p:nvSpPr>
          <p:cNvPr id="37" name="TextBox 36"/>
          <p:cNvSpPr txBox="1"/>
          <p:nvPr/>
        </p:nvSpPr>
        <p:spPr>
          <a:xfrm>
            <a:off x="379711" y="2019860"/>
            <a:ext cx="1693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a:ea typeface="+mn-ea"/>
                <a:cs typeface="+mn-cs"/>
              </a:rPr>
              <a:t>Established in 1987</a:t>
            </a:r>
          </a:p>
        </p:txBody>
      </p:sp>
      <p:sp>
        <p:nvSpPr>
          <p:cNvPr id="45" name="TextBox 44"/>
          <p:cNvSpPr txBox="1"/>
          <p:nvPr/>
        </p:nvSpPr>
        <p:spPr>
          <a:xfrm>
            <a:off x="3928603" y="2019860"/>
            <a:ext cx="23864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a:ea typeface="+mn-ea"/>
                <a:cs typeface="+mn-cs"/>
              </a:rPr>
              <a:t>Canada HQ, global partner network</a:t>
            </a:r>
          </a:p>
        </p:txBody>
      </p:sp>
      <p:sp>
        <p:nvSpPr>
          <p:cNvPr id="46" name="TextBox 45"/>
          <p:cNvSpPr txBox="1"/>
          <p:nvPr/>
        </p:nvSpPr>
        <p:spPr>
          <a:xfrm>
            <a:off x="353968" y="3459208"/>
            <a:ext cx="16935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a:ea typeface="+mn-ea"/>
                <a:cs typeface="+mn-cs"/>
              </a:rPr>
              <a:t>3200+ customers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a:ea typeface="+mn-ea"/>
                <a:cs typeface="+mn-cs"/>
              </a:rPr>
              <a:t>100+ countries</a:t>
            </a:r>
          </a:p>
        </p:txBody>
      </p:sp>
      <p:sp>
        <p:nvSpPr>
          <p:cNvPr id="47" name="TextBox 46"/>
          <p:cNvSpPr txBox="1"/>
          <p:nvPr/>
        </p:nvSpPr>
        <p:spPr>
          <a:xfrm>
            <a:off x="2237679" y="3459208"/>
            <a:ext cx="1693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a:ea typeface="+mn-ea"/>
                <a:cs typeface="+mn-cs"/>
              </a:rPr>
              <a:t>Used in any industry</a:t>
            </a:r>
          </a:p>
        </p:txBody>
      </p:sp>
      <p:sp>
        <p:nvSpPr>
          <p:cNvPr id="2" name="Rectangle 1"/>
          <p:cNvSpPr/>
          <p:nvPr/>
        </p:nvSpPr>
        <p:spPr>
          <a:xfrm>
            <a:off x="3847246" y="3459208"/>
            <a:ext cx="224875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a:ea typeface="+mn-ea"/>
                <a:cs typeface="+mn-cs"/>
              </a:rPr>
              <a:t>Recognized by leading Industry Analysts</a:t>
            </a:r>
          </a:p>
        </p:txBody>
      </p:sp>
      <p:sp>
        <p:nvSpPr>
          <p:cNvPr id="40" name="Rectangle 39"/>
          <p:cNvSpPr/>
          <p:nvPr/>
        </p:nvSpPr>
        <p:spPr>
          <a:xfrm>
            <a:off x="2267483" y="2019860"/>
            <a:ext cx="163061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latin typeface="Century Gothic"/>
                <a:ea typeface="+mn-ea"/>
                <a:cs typeface="+mn-cs"/>
              </a:rPr>
              <a:t>Privately owned</a:t>
            </a:r>
          </a:p>
        </p:txBody>
      </p:sp>
      <p:grpSp>
        <p:nvGrpSpPr>
          <p:cNvPr id="29" name="Group 28"/>
          <p:cNvGrpSpPr/>
          <p:nvPr/>
        </p:nvGrpSpPr>
        <p:grpSpPr>
          <a:xfrm>
            <a:off x="2768866" y="1193831"/>
            <a:ext cx="608862" cy="764082"/>
            <a:chOff x="5580112" y="5346800"/>
            <a:chExt cx="965200" cy="1211262"/>
          </a:xfrm>
          <a:solidFill>
            <a:schemeClr val="accent4"/>
          </a:solidFill>
        </p:grpSpPr>
        <p:sp>
          <p:nvSpPr>
            <p:cNvPr id="30" name="Freeform 280"/>
            <p:cNvSpPr>
              <a:spLocks noEditPoints="1"/>
            </p:cNvSpPr>
            <p:nvPr/>
          </p:nvSpPr>
          <p:spPr bwMode="auto">
            <a:xfrm>
              <a:off x="5580112" y="5808762"/>
              <a:ext cx="965200" cy="749300"/>
            </a:xfrm>
            <a:custGeom>
              <a:avLst/>
              <a:gdLst>
                <a:gd name="T0" fmla="*/ 257 w 257"/>
                <a:gd name="T1" fmla="*/ 62 h 200"/>
                <a:gd name="T2" fmla="*/ 257 w 257"/>
                <a:gd name="T3" fmla="*/ 30 h 200"/>
                <a:gd name="T4" fmla="*/ 225 w 257"/>
                <a:gd name="T5" fmla="*/ 0 h 200"/>
                <a:gd name="T6" fmla="*/ 32 w 257"/>
                <a:gd name="T7" fmla="*/ 0 h 200"/>
                <a:gd name="T8" fmla="*/ 0 w 257"/>
                <a:gd name="T9" fmla="*/ 30 h 200"/>
                <a:gd name="T10" fmla="*/ 0 w 257"/>
                <a:gd name="T11" fmla="*/ 170 h 200"/>
                <a:gd name="T12" fmla="*/ 32 w 257"/>
                <a:gd name="T13" fmla="*/ 200 h 200"/>
                <a:gd name="T14" fmla="*/ 225 w 257"/>
                <a:gd name="T15" fmla="*/ 200 h 200"/>
                <a:gd name="T16" fmla="*/ 257 w 257"/>
                <a:gd name="T17" fmla="*/ 170 h 200"/>
                <a:gd name="T18" fmla="*/ 257 w 257"/>
                <a:gd name="T19" fmla="*/ 160 h 200"/>
                <a:gd name="T20" fmla="*/ 215 w 257"/>
                <a:gd name="T21" fmla="*/ 160 h 200"/>
                <a:gd name="T22" fmla="*/ 215 w 257"/>
                <a:gd name="T23" fmla="*/ 143 h 200"/>
                <a:gd name="T24" fmla="*/ 257 w 257"/>
                <a:gd name="T25" fmla="*/ 143 h 200"/>
                <a:gd name="T26" fmla="*/ 257 w 257"/>
                <a:gd name="T27" fmla="*/ 120 h 200"/>
                <a:gd name="T28" fmla="*/ 215 w 257"/>
                <a:gd name="T29" fmla="*/ 120 h 200"/>
                <a:gd name="T30" fmla="*/ 215 w 257"/>
                <a:gd name="T31" fmla="*/ 104 h 200"/>
                <a:gd name="T32" fmla="*/ 257 w 257"/>
                <a:gd name="T33" fmla="*/ 104 h 200"/>
                <a:gd name="T34" fmla="*/ 257 w 257"/>
                <a:gd name="T35" fmla="*/ 78 h 200"/>
                <a:gd name="T36" fmla="*/ 215 w 257"/>
                <a:gd name="T37" fmla="*/ 78 h 200"/>
                <a:gd name="T38" fmla="*/ 215 w 257"/>
                <a:gd name="T39" fmla="*/ 62 h 200"/>
                <a:gd name="T40" fmla="*/ 257 w 257"/>
                <a:gd name="T41" fmla="*/ 62 h 200"/>
                <a:gd name="T42" fmla="*/ 140 w 257"/>
                <a:gd name="T43" fmla="*/ 116 h 200"/>
                <a:gd name="T44" fmla="*/ 140 w 257"/>
                <a:gd name="T45" fmla="*/ 137 h 200"/>
                <a:gd name="T46" fmla="*/ 128 w 257"/>
                <a:gd name="T47" fmla="*/ 146 h 200"/>
                <a:gd name="T48" fmla="*/ 117 w 257"/>
                <a:gd name="T49" fmla="*/ 137 h 200"/>
                <a:gd name="T50" fmla="*/ 117 w 257"/>
                <a:gd name="T51" fmla="*/ 116 h 200"/>
                <a:gd name="T52" fmla="*/ 102 w 257"/>
                <a:gd name="T53" fmla="*/ 93 h 200"/>
                <a:gd name="T54" fmla="*/ 128 w 257"/>
                <a:gd name="T55" fmla="*/ 67 h 200"/>
                <a:gd name="T56" fmla="*/ 154 w 257"/>
                <a:gd name="T57" fmla="*/ 93 h 200"/>
                <a:gd name="T58" fmla="*/ 140 w 257"/>
                <a:gd name="T59" fmla="*/ 11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7" h="200">
                  <a:moveTo>
                    <a:pt x="257" y="62"/>
                  </a:moveTo>
                  <a:cubicBezTo>
                    <a:pt x="257" y="30"/>
                    <a:pt x="257" y="30"/>
                    <a:pt x="257" y="30"/>
                  </a:cubicBezTo>
                  <a:cubicBezTo>
                    <a:pt x="257" y="13"/>
                    <a:pt x="242" y="0"/>
                    <a:pt x="225" y="0"/>
                  </a:cubicBezTo>
                  <a:cubicBezTo>
                    <a:pt x="32" y="0"/>
                    <a:pt x="32" y="0"/>
                    <a:pt x="32" y="0"/>
                  </a:cubicBezTo>
                  <a:cubicBezTo>
                    <a:pt x="14" y="0"/>
                    <a:pt x="0" y="13"/>
                    <a:pt x="0" y="30"/>
                  </a:cubicBezTo>
                  <a:cubicBezTo>
                    <a:pt x="0" y="170"/>
                    <a:pt x="0" y="170"/>
                    <a:pt x="0" y="170"/>
                  </a:cubicBezTo>
                  <a:cubicBezTo>
                    <a:pt x="0" y="186"/>
                    <a:pt x="14" y="200"/>
                    <a:pt x="32" y="200"/>
                  </a:cubicBezTo>
                  <a:cubicBezTo>
                    <a:pt x="225" y="200"/>
                    <a:pt x="225" y="200"/>
                    <a:pt x="225" y="200"/>
                  </a:cubicBezTo>
                  <a:cubicBezTo>
                    <a:pt x="242" y="200"/>
                    <a:pt x="257" y="186"/>
                    <a:pt x="257" y="170"/>
                  </a:cubicBezTo>
                  <a:cubicBezTo>
                    <a:pt x="257" y="160"/>
                    <a:pt x="257" y="160"/>
                    <a:pt x="257" y="160"/>
                  </a:cubicBezTo>
                  <a:cubicBezTo>
                    <a:pt x="215" y="160"/>
                    <a:pt x="215" y="160"/>
                    <a:pt x="215" y="160"/>
                  </a:cubicBezTo>
                  <a:cubicBezTo>
                    <a:pt x="215" y="143"/>
                    <a:pt x="215" y="143"/>
                    <a:pt x="215" y="143"/>
                  </a:cubicBezTo>
                  <a:cubicBezTo>
                    <a:pt x="257" y="143"/>
                    <a:pt x="257" y="143"/>
                    <a:pt x="257" y="143"/>
                  </a:cubicBezTo>
                  <a:cubicBezTo>
                    <a:pt x="257" y="120"/>
                    <a:pt x="257" y="120"/>
                    <a:pt x="257" y="120"/>
                  </a:cubicBezTo>
                  <a:cubicBezTo>
                    <a:pt x="215" y="120"/>
                    <a:pt x="215" y="120"/>
                    <a:pt x="215" y="120"/>
                  </a:cubicBezTo>
                  <a:cubicBezTo>
                    <a:pt x="215" y="104"/>
                    <a:pt x="215" y="104"/>
                    <a:pt x="215" y="104"/>
                  </a:cubicBezTo>
                  <a:cubicBezTo>
                    <a:pt x="257" y="104"/>
                    <a:pt x="257" y="104"/>
                    <a:pt x="257" y="104"/>
                  </a:cubicBezTo>
                  <a:cubicBezTo>
                    <a:pt x="257" y="78"/>
                    <a:pt x="257" y="78"/>
                    <a:pt x="257" y="78"/>
                  </a:cubicBezTo>
                  <a:cubicBezTo>
                    <a:pt x="215" y="78"/>
                    <a:pt x="215" y="78"/>
                    <a:pt x="215" y="78"/>
                  </a:cubicBezTo>
                  <a:cubicBezTo>
                    <a:pt x="215" y="62"/>
                    <a:pt x="215" y="62"/>
                    <a:pt x="215" y="62"/>
                  </a:cubicBezTo>
                  <a:lnTo>
                    <a:pt x="257" y="62"/>
                  </a:lnTo>
                  <a:close/>
                  <a:moveTo>
                    <a:pt x="140" y="116"/>
                  </a:moveTo>
                  <a:cubicBezTo>
                    <a:pt x="140" y="137"/>
                    <a:pt x="140" y="137"/>
                    <a:pt x="140" y="137"/>
                  </a:cubicBezTo>
                  <a:cubicBezTo>
                    <a:pt x="140" y="142"/>
                    <a:pt x="135" y="146"/>
                    <a:pt x="128" y="146"/>
                  </a:cubicBezTo>
                  <a:cubicBezTo>
                    <a:pt x="122" y="146"/>
                    <a:pt x="117" y="142"/>
                    <a:pt x="117" y="137"/>
                  </a:cubicBezTo>
                  <a:cubicBezTo>
                    <a:pt x="117" y="116"/>
                    <a:pt x="117" y="116"/>
                    <a:pt x="117" y="116"/>
                  </a:cubicBezTo>
                  <a:cubicBezTo>
                    <a:pt x="108" y="112"/>
                    <a:pt x="102" y="103"/>
                    <a:pt x="102" y="93"/>
                  </a:cubicBezTo>
                  <a:cubicBezTo>
                    <a:pt x="102" y="78"/>
                    <a:pt x="114" y="67"/>
                    <a:pt x="128" y="67"/>
                  </a:cubicBezTo>
                  <a:cubicBezTo>
                    <a:pt x="143" y="67"/>
                    <a:pt x="154" y="78"/>
                    <a:pt x="154" y="93"/>
                  </a:cubicBezTo>
                  <a:cubicBezTo>
                    <a:pt x="154" y="103"/>
                    <a:pt x="148" y="112"/>
                    <a:pt x="140"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92C"/>
                </a:solidFill>
                <a:effectLst/>
                <a:uLnTx/>
                <a:uFillTx/>
                <a:latin typeface="Century Gothic"/>
                <a:ea typeface="+mn-ea"/>
                <a:cs typeface="+mn-cs"/>
              </a:endParaRPr>
            </a:p>
          </p:txBody>
        </p:sp>
        <p:sp>
          <p:nvSpPr>
            <p:cNvPr id="31" name="Freeform 281"/>
            <p:cNvSpPr>
              <a:spLocks/>
            </p:cNvSpPr>
            <p:nvPr/>
          </p:nvSpPr>
          <p:spPr bwMode="auto">
            <a:xfrm>
              <a:off x="5678537" y="5346800"/>
              <a:ext cx="768350" cy="434975"/>
            </a:xfrm>
            <a:custGeom>
              <a:avLst/>
              <a:gdLst>
                <a:gd name="T0" fmla="*/ 35 w 205"/>
                <a:gd name="T1" fmla="*/ 80 h 116"/>
                <a:gd name="T2" fmla="*/ 86 w 205"/>
                <a:gd name="T3" fmla="*/ 29 h 116"/>
                <a:gd name="T4" fmla="*/ 119 w 205"/>
                <a:gd name="T5" fmla="*/ 29 h 116"/>
                <a:gd name="T6" fmla="*/ 169 w 205"/>
                <a:gd name="T7" fmla="*/ 80 h 116"/>
                <a:gd name="T8" fmla="*/ 169 w 205"/>
                <a:gd name="T9" fmla="*/ 116 h 116"/>
                <a:gd name="T10" fmla="*/ 205 w 205"/>
                <a:gd name="T11" fmla="*/ 116 h 116"/>
                <a:gd name="T12" fmla="*/ 205 w 205"/>
                <a:gd name="T13" fmla="*/ 69 h 116"/>
                <a:gd name="T14" fmla="*/ 136 w 205"/>
                <a:gd name="T15" fmla="*/ 0 h 116"/>
                <a:gd name="T16" fmla="*/ 69 w 205"/>
                <a:gd name="T17" fmla="*/ 0 h 116"/>
                <a:gd name="T18" fmla="*/ 0 w 205"/>
                <a:gd name="T19" fmla="*/ 69 h 116"/>
                <a:gd name="T20" fmla="*/ 0 w 205"/>
                <a:gd name="T21" fmla="*/ 116 h 116"/>
                <a:gd name="T22" fmla="*/ 35 w 205"/>
                <a:gd name="T23" fmla="*/ 116 h 116"/>
                <a:gd name="T24" fmla="*/ 35 w 205"/>
                <a:gd name="T25" fmla="*/ 8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116">
                  <a:moveTo>
                    <a:pt x="35" y="80"/>
                  </a:moveTo>
                  <a:cubicBezTo>
                    <a:pt x="35" y="52"/>
                    <a:pt x="58" y="29"/>
                    <a:pt x="86" y="29"/>
                  </a:cubicBezTo>
                  <a:cubicBezTo>
                    <a:pt x="119" y="29"/>
                    <a:pt x="119" y="29"/>
                    <a:pt x="119" y="29"/>
                  </a:cubicBezTo>
                  <a:cubicBezTo>
                    <a:pt x="147" y="29"/>
                    <a:pt x="169" y="52"/>
                    <a:pt x="169" y="80"/>
                  </a:cubicBezTo>
                  <a:cubicBezTo>
                    <a:pt x="169" y="116"/>
                    <a:pt x="169" y="116"/>
                    <a:pt x="169" y="116"/>
                  </a:cubicBezTo>
                  <a:cubicBezTo>
                    <a:pt x="205" y="116"/>
                    <a:pt x="205" y="116"/>
                    <a:pt x="205" y="116"/>
                  </a:cubicBezTo>
                  <a:cubicBezTo>
                    <a:pt x="205" y="69"/>
                    <a:pt x="205" y="69"/>
                    <a:pt x="205" y="69"/>
                  </a:cubicBezTo>
                  <a:cubicBezTo>
                    <a:pt x="205" y="31"/>
                    <a:pt x="174" y="0"/>
                    <a:pt x="136" y="0"/>
                  </a:cubicBezTo>
                  <a:cubicBezTo>
                    <a:pt x="69" y="0"/>
                    <a:pt x="69" y="0"/>
                    <a:pt x="69" y="0"/>
                  </a:cubicBezTo>
                  <a:cubicBezTo>
                    <a:pt x="31" y="0"/>
                    <a:pt x="0" y="31"/>
                    <a:pt x="0" y="69"/>
                  </a:cubicBezTo>
                  <a:cubicBezTo>
                    <a:pt x="0" y="116"/>
                    <a:pt x="0" y="116"/>
                    <a:pt x="0" y="116"/>
                  </a:cubicBezTo>
                  <a:cubicBezTo>
                    <a:pt x="35" y="116"/>
                    <a:pt x="35" y="116"/>
                    <a:pt x="35" y="116"/>
                  </a:cubicBezTo>
                  <a:lnTo>
                    <a:pt x="35"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92C"/>
                </a:solidFill>
                <a:effectLst/>
                <a:uLnTx/>
                <a:uFillTx/>
                <a:latin typeface="Century Gothic"/>
                <a:ea typeface="+mn-ea"/>
                <a:cs typeface="+mn-cs"/>
              </a:endParaRPr>
            </a:p>
          </p:txBody>
        </p:sp>
      </p:grpSp>
      <p:sp>
        <p:nvSpPr>
          <p:cNvPr id="26" name="Freeform 5"/>
          <p:cNvSpPr>
            <a:spLocks noEditPoints="1"/>
          </p:cNvSpPr>
          <p:nvPr/>
        </p:nvSpPr>
        <p:spPr bwMode="auto">
          <a:xfrm>
            <a:off x="880886" y="1188762"/>
            <a:ext cx="696913" cy="676275"/>
          </a:xfrm>
          <a:custGeom>
            <a:avLst/>
            <a:gdLst>
              <a:gd name="T0" fmla="*/ 436 w 439"/>
              <a:gd name="T1" fmla="*/ 118 h 426"/>
              <a:gd name="T2" fmla="*/ 329 w 439"/>
              <a:gd name="T3" fmla="*/ 59 h 426"/>
              <a:gd name="T4" fmla="*/ 221 w 439"/>
              <a:gd name="T5" fmla="*/ 0 h 426"/>
              <a:gd name="T6" fmla="*/ 113 w 439"/>
              <a:gd name="T7" fmla="*/ 59 h 426"/>
              <a:gd name="T8" fmla="*/ 3 w 439"/>
              <a:gd name="T9" fmla="*/ 118 h 426"/>
              <a:gd name="T10" fmla="*/ 0 w 439"/>
              <a:gd name="T11" fmla="*/ 118 h 426"/>
              <a:gd name="T12" fmla="*/ 0 w 439"/>
              <a:gd name="T13" fmla="*/ 426 h 426"/>
              <a:gd name="T14" fmla="*/ 181 w 439"/>
              <a:gd name="T15" fmla="*/ 426 h 426"/>
              <a:gd name="T16" fmla="*/ 181 w 439"/>
              <a:gd name="T17" fmla="*/ 272 h 426"/>
              <a:gd name="T18" fmla="*/ 259 w 439"/>
              <a:gd name="T19" fmla="*/ 272 h 426"/>
              <a:gd name="T20" fmla="*/ 259 w 439"/>
              <a:gd name="T21" fmla="*/ 426 h 426"/>
              <a:gd name="T22" fmla="*/ 439 w 439"/>
              <a:gd name="T23" fmla="*/ 426 h 426"/>
              <a:gd name="T24" fmla="*/ 439 w 439"/>
              <a:gd name="T25" fmla="*/ 118 h 426"/>
              <a:gd name="T26" fmla="*/ 436 w 439"/>
              <a:gd name="T27" fmla="*/ 118 h 426"/>
              <a:gd name="T28" fmla="*/ 129 w 439"/>
              <a:gd name="T29" fmla="*/ 321 h 426"/>
              <a:gd name="T30" fmla="*/ 43 w 439"/>
              <a:gd name="T31" fmla="*/ 321 h 426"/>
              <a:gd name="T32" fmla="*/ 43 w 439"/>
              <a:gd name="T33" fmla="*/ 269 h 426"/>
              <a:gd name="T34" fmla="*/ 129 w 439"/>
              <a:gd name="T35" fmla="*/ 269 h 426"/>
              <a:gd name="T36" fmla="*/ 129 w 439"/>
              <a:gd name="T37" fmla="*/ 321 h 426"/>
              <a:gd name="T38" fmla="*/ 129 w 439"/>
              <a:gd name="T39" fmla="*/ 253 h 426"/>
              <a:gd name="T40" fmla="*/ 43 w 439"/>
              <a:gd name="T41" fmla="*/ 253 h 426"/>
              <a:gd name="T42" fmla="*/ 43 w 439"/>
              <a:gd name="T43" fmla="*/ 205 h 426"/>
              <a:gd name="T44" fmla="*/ 129 w 439"/>
              <a:gd name="T45" fmla="*/ 205 h 426"/>
              <a:gd name="T46" fmla="*/ 129 w 439"/>
              <a:gd name="T47" fmla="*/ 253 h 426"/>
              <a:gd name="T48" fmla="*/ 129 w 439"/>
              <a:gd name="T49" fmla="*/ 186 h 426"/>
              <a:gd name="T50" fmla="*/ 43 w 439"/>
              <a:gd name="T51" fmla="*/ 186 h 426"/>
              <a:gd name="T52" fmla="*/ 43 w 439"/>
              <a:gd name="T53" fmla="*/ 137 h 426"/>
              <a:gd name="T54" fmla="*/ 129 w 439"/>
              <a:gd name="T55" fmla="*/ 137 h 426"/>
              <a:gd name="T56" fmla="*/ 129 w 439"/>
              <a:gd name="T57" fmla="*/ 186 h 426"/>
              <a:gd name="T58" fmla="*/ 264 w 439"/>
              <a:gd name="T59" fmla="*/ 253 h 426"/>
              <a:gd name="T60" fmla="*/ 178 w 439"/>
              <a:gd name="T61" fmla="*/ 253 h 426"/>
              <a:gd name="T62" fmla="*/ 178 w 439"/>
              <a:gd name="T63" fmla="*/ 205 h 426"/>
              <a:gd name="T64" fmla="*/ 264 w 439"/>
              <a:gd name="T65" fmla="*/ 205 h 426"/>
              <a:gd name="T66" fmla="*/ 264 w 439"/>
              <a:gd name="T67" fmla="*/ 253 h 426"/>
              <a:gd name="T68" fmla="*/ 264 w 439"/>
              <a:gd name="T69" fmla="*/ 186 h 426"/>
              <a:gd name="T70" fmla="*/ 178 w 439"/>
              <a:gd name="T71" fmla="*/ 186 h 426"/>
              <a:gd name="T72" fmla="*/ 178 w 439"/>
              <a:gd name="T73" fmla="*/ 137 h 426"/>
              <a:gd name="T74" fmla="*/ 264 w 439"/>
              <a:gd name="T75" fmla="*/ 137 h 426"/>
              <a:gd name="T76" fmla="*/ 264 w 439"/>
              <a:gd name="T77" fmla="*/ 186 h 426"/>
              <a:gd name="T78" fmla="*/ 401 w 439"/>
              <a:gd name="T79" fmla="*/ 321 h 426"/>
              <a:gd name="T80" fmla="*/ 315 w 439"/>
              <a:gd name="T81" fmla="*/ 321 h 426"/>
              <a:gd name="T82" fmla="*/ 315 w 439"/>
              <a:gd name="T83" fmla="*/ 269 h 426"/>
              <a:gd name="T84" fmla="*/ 401 w 439"/>
              <a:gd name="T85" fmla="*/ 269 h 426"/>
              <a:gd name="T86" fmla="*/ 401 w 439"/>
              <a:gd name="T87" fmla="*/ 321 h 426"/>
              <a:gd name="T88" fmla="*/ 401 w 439"/>
              <a:gd name="T89" fmla="*/ 253 h 426"/>
              <a:gd name="T90" fmla="*/ 315 w 439"/>
              <a:gd name="T91" fmla="*/ 253 h 426"/>
              <a:gd name="T92" fmla="*/ 315 w 439"/>
              <a:gd name="T93" fmla="*/ 205 h 426"/>
              <a:gd name="T94" fmla="*/ 401 w 439"/>
              <a:gd name="T95" fmla="*/ 205 h 426"/>
              <a:gd name="T96" fmla="*/ 401 w 439"/>
              <a:gd name="T97" fmla="*/ 253 h 426"/>
              <a:gd name="T98" fmla="*/ 401 w 439"/>
              <a:gd name="T99" fmla="*/ 186 h 426"/>
              <a:gd name="T100" fmla="*/ 315 w 439"/>
              <a:gd name="T101" fmla="*/ 186 h 426"/>
              <a:gd name="T102" fmla="*/ 315 w 439"/>
              <a:gd name="T103" fmla="*/ 137 h 426"/>
              <a:gd name="T104" fmla="*/ 401 w 439"/>
              <a:gd name="T105" fmla="*/ 137 h 426"/>
              <a:gd name="T106" fmla="*/ 401 w 439"/>
              <a:gd name="T107" fmla="*/ 18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9" h="426">
                <a:moveTo>
                  <a:pt x="436" y="118"/>
                </a:moveTo>
                <a:lnTo>
                  <a:pt x="329" y="59"/>
                </a:lnTo>
                <a:lnTo>
                  <a:pt x="221" y="0"/>
                </a:lnTo>
                <a:lnTo>
                  <a:pt x="113" y="59"/>
                </a:lnTo>
                <a:lnTo>
                  <a:pt x="3" y="118"/>
                </a:lnTo>
                <a:lnTo>
                  <a:pt x="0" y="118"/>
                </a:lnTo>
                <a:lnTo>
                  <a:pt x="0" y="426"/>
                </a:lnTo>
                <a:lnTo>
                  <a:pt x="181" y="426"/>
                </a:lnTo>
                <a:lnTo>
                  <a:pt x="181" y="272"/>
                </a:lnTo>
                <a:lnTo>
                  <a:pt x="259" y="272"/>
                </a:lnTo>
                <a:lnTo>
                  <a:pt x="259" y="426"/>
                </a:lnTo>
                <a:lnTo>
                  <a:pt x="439" y="426"/>
                </a:lnTo>
                <a:lnTo>
                  <a:pt x="439" y="118"/>
                </a:lnTo>
                <a:lnTo>
                  <a:pt x="436" y="118"/>
                </a:lnTo>
                <a:close/>
                <a:moveTo>
                  <a:pt x="129" y="321"/>
                </a:moveTo>
                <a:lnTo>
                  <a:pt x="43" y="321"/>
                </a:lnTo>
                <a:lnTo>
                  <a:pt x="43" y="269"/>
                </a:lnTo>
                <a:lnTo>
                  <a:pt x="129" y="269"/>
                </a:lnTo>
                <a:lnTo>
                  <a:pt x="129" y="321"/>
                </a:lnTo>
                <a:close/>
                <a:moveTo>
                  <a:pt x="129" y="253"/>
                </a:moveTo>
                <a:lnTo>
                  <a:pt x="43" y="253"/>
                </a:lnTo>
                <a:lnTo>
                  <a:pt x="43" y="205"/>
                </a:lnTo>
                <a:lnTo>
                  <a:pt x="129" y="205"/>
                </a:lnTo>
                <a:lnTo>
                  <a:pt x="129" y="253"/>
                </a:lnTo>
                <a:close/>
                <a:moveTo>
                  <a:pt x="129" y="186"/>
                </a:moveTo>
                <a:lnTo>
                  <a:pt x="43" y="186"/>
                </a:lnTo>
                <a:lnTo>
                  <a:pt x="43" y="137"/>
                </a:lnTo>
                <a:lnTo>
                  <a:pt x="129" y="137"/>
                </a:lnTo>
                <a:lnTo>
                  <a:pt x="129" y="186"/>
                </a:lnTo>
                <a:close/>
                <a:moveTo>
                  <a:pt x="264" y="253"/>
                </a:moveTo>
                <a:lnTo>
                  <a:pt x="178" y="253"/>
                </a:lnTo>
                <a:lnTo>
                  <a:pt x="178" y="205"/>
                </a:lnTo>
                <a:lnTo>
                  <a:pt x="264" y="205"/>
                </a:lnTo>
                <a:lnTo>
                  <a:pt x="264" y="253"/>
                </a:lnTo>
                <a:close/>
                <a:moveTo>
                  <a:pt x="264" y="186"/>
                </a:moveTo>
                <a:lnTo>
                  <a:pt x="178" y="186"/>
                </a:lnTo>
                <a:lnTo>
                  <a:pt x="178" y="137"/>
                </a:lnTo>
                <a:lnTo>
                  <a:pt x="264" y="137"/>
                </a:lnTo>
                <a:lnTo>
                  <a:pt x="264" y="186"/>
                </a:lnTo>
                <a:close/>
                <a:moveTo>
                  <a:pt x="401" y="321"/>
                </a:moveTo>
                <a:lnTo>
                  <a:pt x="315" y="321"/>
                </a:lnTo>
                <a:lnTo>
                  <a:pt x="315" y="269"/>
                </a:lnTo>
                <a:lnTo>
                  <a:pt x="401" y="269"/>
                </a:lnTo>
                <a:lnTo>
                  <a:pt x="401" y="321"/>
                </a:lnTo>
                <a:close/>
                <a:moveTo>
                  <a:pt x="401" y="253"/>
                </a:moveTo>
                <a:lnTo>
                  <a:pt x="315" y="253"/>
                </a:lnTo>
                <a:lnTo>
                  <a:pt x="315" y="205"/>
                </a:lnTo>
                <a:lnTo>
                  <a:pt x="401" y="205"/>
                </a:lnTo>
                <a:lnTo>
                  <a:pt x="401" y="253"/>
                </a:lnTo>
                <a:close/>
                <a:moveTo>
                  <a:pt x="401" y="186"/>
                </a:moveTo>
                <a:lnTo>
                  <a:pt x="315" y="186"/>
                </a:lnTo>
                <a:lnTo>
                  <a:pt x="315" y="137"/>
                </a:lnTo>
                <a:lnTo>
                  <a:pt x="401" y="137"/>
                </a:lnTo>
                <a:lnTo>
                  <a:pt x="401" y="186"/>
                </a:ln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92C"/>
              </a:solidFill>
              <a:effectLst/>
              <a:uLnTx/>
              <a:uFillTx/>
              <a:latin typeface="Century Gothic"/>
              <a:ea typeface="+mn-ea"/>
              <a:cs typeface="+mn-cs"/>
            </a:endParaRPr>
          </a:p>
        </p:txBody>
      </p:sp>
      <p:sp>
        <p:nvSpPr>
          <p:cNvPr id="41" name="Freeform 20"/>
          <p:cNvSpPr>
            <a:spLocks/>
          </p:cNvSpPr>
          <p:nvPr/>
        </p:nvSpPr>
        <p:spPr bwMode="auto">
          <a:xfrm>
            <a:off x="4543822" y="2775130"/>
            <a:ext cx="855601" cy="660064"/>
          </a:xfrm>
          <a:custGeom>
            <a:avLst/>
            <a:gdLst>
              <a:gd name="T0" fmla="*/ 827 w 827"/>
              <a:gd name="T1" fmla="*/ 130 h 638"/>
              <a:gd name="T2" fmla="*/ 697 w 827"/>
              <a:gd name="T3" fmla="*/ 0 h 638"/>
              <a:gd name="T4" fmla="*/ 319 w 827"/>
              <a:gd name="T5" fmla="*/ 378 h 638"/>
              <a:gd name="T6" fmla="*/ 130 w 827"/>
              <a:gd name="T7" fmla="*/ 186 h 638"/>
              <a:gd name="T8" fmla="*/ 0 w 827"/>
              <a:gd name="T9" fmla="*/ 319 h 638"/>
              <a:gd name="T10" fmla="*/ 316 w 827"/>
              <a:gd name="T11" fmla="*/ 635 h 638"/>
              <a:gd name="T12" fmla="*/ 319 w 827"/>
              <a:gd name="T13" fmla="*/ 638 h 638"/>
              <a:gd name="T14" fmla="*/ 827 w 827"/>
              <a:gd name="T15" fmla="*/ 130 h 6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7" h="638">
                <a:moveTo>
                  <a:pt x="827" y="130"/>
                </a:moveTo>
                <a:lnTo>
                  <a:pt x="697" y="0"/>
                </a:lnTo>
                <a:lnTo>
                  <a:pt x="319" y="378"/>
                </a:lnTo>
                <a:lnTo>
                  <a:pt x="130" y="186"/>
                </a:lnTo>
                <a:lnTo>
                  <a:pt x="0" y="319"/>
                </a:lnTo>
                <a:lnTo>
                  <a:pt x="316" y="635"/>
                </a:lnTo>
                <a:lnTo>
                  <a:pt x="319" y="638"/>
                </a:lnTo>
                <a:lnTo>
                  <a:pt x="827" y="130"/>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6292C"/>
              </a:solidFill>
              <a:effectLst/>
              <a:uLnTx/>
              <a:uFillTx/>
              <a:latin typeface="Century Gothic"/>
              <a:ea typeface="+mn-ea"/>
              <a:cs typeface="+mn-cs"/>
            </a:endParaRPr>
          </a:p>
        </p:txBody>
      </p:sp>
      <p:sp>
        <p:nvSpPr>
          <p:cNvPr id="27" name="Rectangle 26">
            <a:hlinkClick r:id="rId5" action="ppaction://hlinksldjump"/>
          </p:cNvPr>
          <p:cNvSpPr/>
          <p:nvPr/>
        </p:nvSpPr>
        <p:spPr>
          <a:xfrm>
            <a:off x="9411455" y="173309"/>
            <a:ext cx="2298854" cy="89931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28" name="Picture 8" descr="Image result for g2 crowd leader winter 2019">
            <a:extLst>
              <a:ext uri="{FF2B5EF4-FFF2-40B4-BE49-F238E27FC236}">
                <a16:creationId xmlns:a16="http://schemas.microsoft.com/office/drawing/2014/main" id="{5AFFCEB4-8086-46EE-B751-8C2AD46424F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500656" y="1139185"/>
            <a:ext cx="3229545" cy="127735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Image result for trust radius leader">
            <a:extLst>
              <a:ext uri="{FF2B5EF4-FFF2-40B4-BE49-F238E27FC236}">
                <a16:creationId xmlns:a16="http://schemas.microsoft.com/office/drawing/2014/main" id="{66009B62-88C7-4F26-A4BE-905E91E9D24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445672" y="2379458"/>
            <a:ext cx="1115210" cy="1288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43C85A6-6461-4855-B037-D0435B9B88B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43071" y="-112418"/>
            <a:ext cx="2167003" cy="1544482"/>
          </a:xfrm>
          <a:prstGeom prst="rect">
            <a:avLst/>
          </a:prstGeom>
        </p:spPr>
      </p:pic>
    </p:spTree>
    <p:extLst>
      <p:ext uri="{BB962C8B-B14F-4D97-AF65-F5344CB8AC3E}">
        <p14:creationId xmlns:p14="http://schemas.microsoft.com/office/powerpoint/2010/main" val="176270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42" presetClass="path" presetSubtype="0" decel="100000" fill="hold" grpId="1" nodeType="withEffect">
                                  <p:stCondLst>
                                    <p:cond delay="0"/>
                                  </p:stCondLst>
                                  <p:childTnLst>
                                    <p:animMotion origin="layout" path="M -1.25E-6 -0.04815 L -1.25E-6 4.81481E-6 " pathEditMode="relative" rAng="0" ptsTypes="AA">
                                      <p:cBhvr>
                                        <p:cTn id="9" dur="750" fill="hold"/>
                                        <p:tgtEl>
                                          <p:spTgt spid="26"/>
                                        </p:tgtEl>
                                        <p:attrNameLst>
                                          <p:attrName>ppt_x</p:attrName>
                                          <p:attrName>ppt_y</p:attrName>
                                        </p:attrNameLst>
                                      </p:cBhvr>
                                      <p:rCtr x="0" y="2407"/>
                                    </p:animMotion>
                                  </p:childTnLst>
                                </p:cTn>
                              </p:par>
                              <p:par>
                                <p:cTn id="10" presetID="10" presetClass="entr" presetSubtype="0"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42" presetClass="path" presetSubtype="0" decel="100000" fill="hold" grpId="1" nodeType="withEffect">
                                  <p:stCondLst>
                                    <p:cond delay="0"/>
                                  </p:stCondLst>
                                  <p:childTnLst>
                                    <p:animMotion origin="layout" path="M -8.33333E-7 0.09143 L -8.33333E-7 2.96296E-6 " pathEditMode="relative" rAng="0" ptsTypes="AA">
                                      <p:cBhvr>
                                        <p:cTn id="14" dur="750" fill="hold"/>
                                        <p:tgtEl>
                                          <p:spTgt spid="37"/>
                                        </p:tgtEl>
                                        <p:attrNameLst>
                                          <p:attrName>ppt_x</p:attrName>
                                          <p:attrName>ppt_y</p:attrName>
                                        </p:attrNameLst>
                                      </p:cBhvr>
                                      <p:rCtr x="0" y="-4583"/>
                                    </p:animMotion>
                                  </p:childTnLst>
                                </p:cTn>
                              </p:par>
                              <p:par>
                                <p:cTn id="15" presetID="10" presetClass="entr" presetSubtype="0" fill="hold" grpId="0" nodeType="withEffect">
                                  <p:stCondLst>
                                    <p:cond delay="25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42" presetClass="path" presetSubtype="0" decel="100000" fill="hold" grpId="1" nodeType="withEffect">
                                  <p:stCondLst>
                                    <p:cond delay="250"/>
                                  </p:stCondLst>
                                  <p:childTnLst>
                                    <p:animMotion origin="layout" path="M -4.375E-6 0.09143 L -4.375E-6 2.96296E-6 " pathEditMode="relative" rAng="0" ptsTypes="AA">
                                      <p:cBhvr>
                                        <p:cTn id="19" dur="750" fill="hold"/>
                                        <p:tgtEl>
                                          <p:spTgt spid="40"/>
                                        </p:tgtEl>
                                        <p:attrNameLst>
                                          <p:attrName>ppt_x</p:attrName>
                                          <p:attrName>ppt_y</p:attrName>
                                        </p:attrNameLst>
                                      </p:cBhvr>
                                      <p:rCtr x="0" y="-4583"/>
                                    </p:animMotion>
                                  </p:childTnLst>
                                </p:cTn>
                              </p:par>
                              <p:par>
                                <p:cTn id="20" presetID="10" presetClass="entr" presetSubtype="0" fill="hold" nodeType="withEffect">
                                  <p:stCondLst>
                                    <p:cond delay="2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42" presetClass="path" presetSubtype="0" decel="100000" fill="hold" nodeType="withEffect">
                                  <p:stCondLst>
                                    <p:cond delay="250"/>
                                  </p:stCondLst>
                                  <p:childTnLst>
                                    <p:animMotion origin="layout" path="M -3.33333E-6 -0.04815 L -3.33333E-6 3.7037E-7 " pathEditMode="relative" rAng="0" ptsTypes="AA">
                                      <p:cBhvr>
                                        <p:cTn id="24" dur="750" fill="hold"/>
                                        <p:tgtEl>
                                          <p:spTgt spid="29"/>
                                        </p:tgtEl>
                                        <p:attrNameLst>
                                          <p:attrName>ppt_x</p:attrName>
                                          <p:attrName>ppt_y</p:attrName>
                                        </p:attrNameLst>
                                      </p:cBhvr>
                                      <p:rCtr x="0" y="2407"/>
                                    </p:animMotion>
                                  </p:childTnLst>
                                </p:cTn>
                              </p:par>
                              <p:par>
                                <p:cTn id="25" presetID="10" presetClass="entr" presetSubtype="0"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path" presetSubtype="0" decel="100000" fill="hold" grpId="1" nodeType="withEffect">
                                  <p:stCondLst>
                                    <p:cond delay="500"/>
                                  </p:stCondLst>
                                  <p:childTnLst>
                                    <p:animMotion origin="layout" path="M 3.54167E-6 -0.04814 L 3.54167E-6 -4.81481E-6 " pathEditMode="relative" rAng="0" ptsTypes="AA">
                                      <p:cBhvr>
                                        <p:cTn id="29" dur="750" fill="hold"/>
                                        <p:tgtEl>
                                          <p:spTgt spid="7"/>
                                        </p:tgtEl>
                                        <p:attrNameLst>
                                          <p:attrName>ppt_x</p:attrName>
                                          <p:attrName>ppt_y</p:attrName>
                                        </p:attrNameLst>
                                      </p:cBhvr>
                                      <p:rCtr x="0" y="2407"/>
                                    </p:animMotion>
                                  </p:childTnLst>
                                </p:cTn>
                              </p:par>
                              <p:par>
                                <p:cTn id="30" presetID="10" presetClass="entr" presetSubtype="0" fill="hold" grpId="0" nodeType="withEffect">
                                  <p:stCondLst>
                                    <p:cond delay="50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par>
                                <p:cTn id="33" presetID="42" presetClass="path" presetSubtype="0" decel="100000" fill="hold" grpId="1" nodeType="withEffect">
                                  <p:stCondLst>
                                    <p:cond delay="500"/>
                                  </p:stCondLst>
                                  <p:childTnLst>
                                    <p:animMotion origin="layout" path="M -2.08333E-6 0.09143 L -2.08333E-6 2.96296E-6 " pathEditMode="relative" rAng="0" ptsTypes="AA">
                                      <p:cBhvr>
                                        <p:cTn id="34" dur="750" fill="hold"/>
                                        <p:tgtEl>
                                          <p:spTgt spid="45"/>
                                        </p:tgtEl>
                                        <p:attrNameLst>
                                          <p:attrName>ppt_x</p:attrName>
                                          <p:attrName>ppt_y</p:attrName>
                                        </p:attrNameLst>
                                      </p:cBhvr>
                                      <p:rCtr x="0" y="-4583"/>
                                    </p:animMotion>
                                  </p:childTnLst>
                                </p:cTn>
                              </p:par>
                              <p:par>
                                <p:cTn id="35" presetID="10" presetClass="entr" presetSubtype="0" fill="hold" grpId="0" nodeType="withEffect">
                                  <p:stCondLst>
                                    <p:cond delay="75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grpId="1" nodeType="withEffect">
                                  <p:stCondLst>
                                    <p:cond delay="750"/>
                                  </p:stCondLst>
                                  <p:childTnLst>
                                    <p:animMotion origin="layout" path="M -3.33333E-6 -0.04815 L -3.33333E-6 2.22222E-6 " pathEditMode="relative" rAng="0" ptsTypes="AA">
                                      <p:cBhvr>
                                        <p:cTn id="39" dur="750" fill="hold"/>
                                        <p:tgtEl>
                                          <p:spTgt spid="10"/>
                                        </p:tgtEl>
                                        <p:attrNameLst>
                                          <p:attrName>ppt_x</p:attrName>
                                          <p:attrName>ppt_y</p:attrName>
                                        </p:attrNameLst>
                                      </p:cBhvr>
                                      <p:rCtr x="0" y="2407"/>
                                    </p:animMotion>
                                  </p:childTnLst>
                                </p:cTn>
                              </p:par>
                              <p:par>
                                <p:cTn id="40" presetID="10" presetClass="entr" presetSubtype="0" fill="hold" grpId="0" nodeType="withEffect">
                                  <p:stCondLst>
                                    <p:cond delay="75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42" presetClass="path" presetSubtype="0" decel="100000" fill="hold" grpId="1" nodeType="withEffect">
                                  <p:stCondLst>
                                    <p:cond delay="750"/>
                                  </p:stCondLst>
                                  <p:childTnLst>
                                    <p:animMotion origin="layout" path="M 2.5E-6 0.09144 L 2.5E-6 -4.81481E-6 " pathEditMode="relative" rAng="0" ptsTypes="AA">
                                      <p:cBhvr>
                                        <p:cTn id="44" dur="750" fill="hold"/>
                                        <p:tgtEl>
                                          <p:spTgt spid="46"/>
                                        </p:tgtEl>
                                        <p:attrNameLst>
                                          <p:attrName>ppt_x</p:attrName>
                                          <p:attrName>ppt_y</p:attrName>
                                        </p:attrNameLst>
                                      </p:cBhvr>
                                      <p:rCtr x="0" y="-4583"/>
                                    </p:animMotion>
                                  </p:childTnLst>
                                </p:cTn>
                              </p:par>
                              <p:par>
                                <p:cTn id="45" presetID="10" presetClass="entr" presetSubtype="0" fill="hold" grpId="0" nodeType="withEffect">
                                  <p:stCondLst>
                                    <p:cond delay="100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par>
                                <p:cTn id="48" presetID="42" presetClass="path" presetSubtype="0" decel="100000" fill="hold" grpId="1" nodeType="withEffect">
                                  <p:stCondLst>
                                    <p:cond delay="1000"/>
                                  </p:stCondLst>
                                  <p:childTnLst>
                                    <p:animMotion origin="layout" path="M -4.79167E-6 0.09144 L -4.79167E-6 -7.40741E-7 " pathEditMode="relative" rAng="0" ptsTypes="AA">
                                      <p:cBhvr>
                                        <p:cTn id="49" dur="750" fill="hold"/>
                                        <p:tgtEl>
                                          <p:spTgt spid="47"/>
                                        </p:tgtEl>
                                        <p:attrNameLst>
                                          <p:attrName>ppt_x</p:attrName>
                                          <p:attrName>ppt_y</p:attrName>
                                        </p:attrNameLst>
                                      </p:cBhvr>
                                      <p:rCtr x="0" y="-4583"/>
                                    </p:animMotion>
                                  </p:childTnLst>
                                </p:cTn>
                              </p:par>
                              <p:par>
                                <p:cTn id="50" presetID="10" presetClass="entr" presetSubtype="0" fill="hold" nodeType="withEffect">
                                  <p:stCondLst>
                                    <p:cond delay="125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42" presetClass="path" presetSubtype="0" decel="100000" fill="hold" nodeType="withEffect">
                                  <p:stCondLst>
                                    <p:cond delay="1250"/>
                                  </p:stCondLst>
                                  <p:childTnLst>
                                    <p:animMotion origin="layout" path="M -4.79167E-6 -0.04815 L -4.79167E-6 2.22222E-6 " pathEditMode="relative" rAng="0" ptsTypes="AA">
                                      <p:cBhvr>
                                        <p:cTn id="54" dur="750" fill="hold"/>
                                        <p:tgtEl>
                                          <p:spTgt spid="14"/>
                                        </p:tgtEl>
                                        <p:attrNameLst>
                                          <p:attrName>ppt_x</p:attrName>
                                          <p:attrName>ppt_y</p:attrName>
                                        </p:attrNameLst>
                                      </p:cBhvr>
                                      <p:rCtr x="0" y="2407"/>
                                    </p:animMotion>
                                  </p:childTnLst>
                                </p:cTn>
                              </p:par>
                              <p:par>
                                <p:cTn id="55" presetID="10" presetClass="entr" presetSubtype="0" fill="hold" grpId="0" nodeType="withEffect">
                                  <p:stCondLst>
                                    <p:cond delay="150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par>
                                <p:cTn id="58" presetID="42" presetClass="path" presetSubtype="0" decel="100000" fill="hold" grpId="1" nodeType="withEffect">
                                  <p:stCondLst>
                                    <p:cond delay="1500"/>
                                  </p:stCondLst>
                                  <p:childTnLst>
                                    <p:animMotion origin="layout" path="M -2.29167E-6 -0.04815 L -2.29167E-6 2.22222E-6 " pathEditMode="relative" rAng="0" ptsTypes="AA">
                                      <p:cBhvr>
                                        <p:cTn id="59" dur="750" fill="hold"/>
                                        <p:tgtEl>
                                          <p:spTgt spid="41"/>
                                        </p:tgtEl>
                                        <p:attrNameLst>
                                          <p:attrName>ppt_x</p:attrName>
                                          <p:attrName>ppt_y</p:attrName>
                                        </p:attrNameLst>
                                      </p:cBhvr>
                                      <p:rCtr x="0" y="2407"/>
                                    </p:animMotion>
                                  </p:childTnLst>
                                </p:cTn>
                              </p:par>
                              <p:par>
                                <p:cTn id="60" presetID="10" presetClass="entr" presetSubtype="0" fill="hold" grpId="0" nodeType="withEffect">
                                  <p:stCondLst>
                                    <p:cond delay="125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42" presetClass="path" presetSubtype="0" decel="100000" fill="hold" grpId="1" nodeType="withEffect">
                                  <p:stCondLst>
                                    <p:cond delay="1250"/>
                                  </p:stCondLst>
                                  <p:childTnLst>
                                    <p:animMotion origin="layout" path="M -2.29167E-6 0.09144 L -2.29167E-6 -4.81481E-6 " pathEditMode="relative" rAng="0" ptsTypes="AA">
                                      <p:cBhvr>
                                        <p:cTn id="64" dur="750" fill="hold"/>
                                        <p:tgtEl>
                                          <p:spTgt spid="2"/>
                                        </p:tgtEl>
                                        <p:attrNameLst>
                                          <p:attrName>ppt_x</p:attrName>
                                          <p:attrName>ppt_y</p:attrName>
                                        </p:attrNameLst>
                                      </p:cBhvr>
                                      <p:rCtr x="0" y="-4583"/>
                                    </p:animMotion>
                                  </p:childTnLst>
                                </p:cTn>
                              </p:par>
                            </p:childTnLst>
                          </p:cTn>
                        </p:par>
                        <p:par>
                          <p:cTn id="65" fill="hold">
                            <p:stCondLst>
                              <p:cond delay="2250"/>
                            </p:stCondLst>
                            <p:childTnLst>
                              <p:par>
                                <p:cTn id="66" presetID="10" presetClass="entr" presetSubtype="0"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par>
                          <p:cTn id="69" fill="hold">
                            <p:stCondLst>
                              <p:cond delay="275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37" grpId="0"/>
      <p:bldP spid="37" grpId="1"/>
      <p:bldP spid="45" grpId="0"/>
      <p:bldP spid="45" grpId="1"/>
      <p:bldP spid="46" grpId="0"/>
      <p:bldP spid="46" grpId="1"/>
      <p:bldP spid="47" grpId="0"/>
      <p:bldP spid="47" grpId="1"/>
      <p:bldP spid="2" grpId="0"/>
      <p:bldP spid="2" grpId="1"/>
      <p:bldP spid="40" grpId="0"/>
      <p:bldP spid="40" grpId="1"/>
      <p:bldP spid="26" grpId="0" animBg="1"/>
      <p:bldP spid="26" grpId="1"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62000"/>
          </a:schemeClr>
        </a:solidFill>
        <a:effectLst/>
      </p:bgPr>
    </p:bg>
    <p:spTree>
      <p:nvGrpSpPr>
        <p:cNvPr id="1" name=""/>
        <p:cNvGrpSpPr/>
        <p:nvPr/>
      </p:nvGrpSpPr>
      <p:grpSpPr>
        <a:xfrm>
          <a:off x="0" y="0"/>
          <a:ext cx="0" cy="0"/>
          <a:chOff x="0" y="0"/>
          <a:chExt cx="0" cy="0"/>
        </a:xfrm>
      </p:grpSpPr>
      <p:sp>
        <p:nvSpPr>
          <p:cNvPr id="38" name="Rectangle 9">
            <a:extLst>
              <a:ext uri="{FF2B5EF4-FFF2-40B4-BE49-F238E27FC236}">
                <a16:creationId xmlns:a16="http://schemas.microsoft.com/office/drawing/2014/main" id="{0499AD7B-99D4-4755-8966-F7BA042690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A06F89A-489D-4383-94C5-42F7FF2E9A6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494D0B2-0DEB-4557-9223-409382B4D792}"/>
              </a:ext>
            </a:extLst>
          </p:cNvPr>
          <p:cNvSpPr>
            <a:spLocks noGrp="1"/>
          </p:cNvSpPr>
          <p:nvPr>
            <p:ph type="title"/>
          </p:nvPr>
        </p:nvSpPr>
        <p:spPr>
          <a:xfrm>
            <a:off x="640079" y="2023236"/>
            <a:ext cx="3659777" cy="2820908"/>
          </a:xfrm>
        </p:spPr>
        <p:txBody>
          <a:bodyPr>
            <a:normAutofit/>
          </a:bodyPr>
          <a:lstStyle/>
          <a:p>
            <a:r>
              <a:rPr lang="en-GB" sz="4000" spc="-1" dirty="0">
                <a:solidFill>
                  <a:srgbClr val="FFFFFF"/>
                </a:solidFill>
                <a:uFill>
                  <a:solidFill>
                    <a:srgbClr val="FFFFFF"/>
                  </a:solidFill>
                </a:uFill>
                <a:latin typeface="Century Gothic"/>
              </a:rPr>
              <a:t>FIVE TRENDS FOR TOMORROW</a:t>
            </a:r>
            <a:br>
              <a:rPr lang="en-GB" sz="4000" spc="-1" dirty="0">
                <a:solidFill>
                  <a:srgbClr val="FFFFFF"/>
                </a:solidFill>
                <a:uFill>
                  <a:solidFill>
                    <a:srgbClr val="FFFFFF"/>
                  </a:solidFill>
                </a:uFill>
                <a:latin typeface="Century Gothic"/>
              </a:rPr>
            </a:b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E312923A-C6A1-4C6B-AA1E-83EED51EA581}"/>
              </a:ext>
            </a:extLst>
          </p:cNvPr>
          <p:cNvGraphicFramePr>
            <a:graphicFrameLocks noGrp="1"/>
          </p:cNvGraphicFramePr>
          <p:nvPr>
            <p:ph idx="1"/>
            <p:extLst>
              <p:ext uri="{D42A27DB-BD31-4B8C-83A1-F6EECF244321}">
                <p14:modId xmlns:p14="http://schemas.microsoft.com/office/powerpoint/2010/main" val="1674658238"/>
              </p:ext>
            </p:extLst>
          </p:nvPr>
        </p:nvGraphicFramePr>
        <p:xfrm>
          <a:off x="5561373" y="1186495"/>
          <a:ext cx="6362772" cy="4485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42254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83FADA-A450-4B15-B2D6-198656D348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
            <a:ext cx="10655455" cy="6857990"/>
          </a:xfrm>
          <a:custGeom>
            <a:avLst/>
            <a:gdLst>
              <a:gd name="connsiteX0" fmla="*/ 8526285 w 10655455"/>
              <a:gd name="connsiteY0" fmla="*/ 6283111 h 6858000"/>
              <a:gd name="connsiteX1" fmla="*/ 10157124 w 10655455"/>
              <a:gd name="connsiteY1" fmla="*/ 6283111 h 6858000"/>
              <a:gd name="connsiteX2" fmla="*/ 10407209 w 10655455"/>
              <a:gd name="connsiteY2" fmla="*/ 6430504 h 6858000"/>
              <a:gd name="connsiteX3" fmla="*/ 10606716 w 10655455"/>
              <a:gd name="connsiteY3" fmla="*/ 6774068 h 6858000"/>
              <a:gd name="connsiteX4" fmla="*/ 10655455 w 10655455"/>
              <a:gd name="connsiteY4" fmla="*/ 6858000 h 6858000"/>
              <a:gd name="connsiteX5" fmla="*/ 8025501 w 10655455"/>
              <a:gd name="connsiteY5" fmla="*/ 6858000 h 6858000"/>
              <a:gd name="connsiteX6" fmla="*/ 8129453 w 10655455"/>
              <a:gd name="connsiteY6" fmla="*/ 6678214 h 6858000"/>
              <a:gd name="connsiteX7" fmla="*/ 8272677 w 10655455"/>
              <a:gd name="connsiteY7" fmla="*/ 6430504 h 6858000"/>
              <a:gd name="connsiteX8" fmla="*/ 8526285 w 10655455"/>
              <a:gd name="connsiteY8" fmla="*/ 6283111 h 6858000"/>
              <a:gd name="connsiteX9" fmla="*/ 8508611 w 10655455"/>
              <a:gd name="connsiteY9" fmla="*/ 4776272 h 6858000"/>
              <a:gd name="connsiteX10" fmla="*/ 9153763 w 10655455"/>
              <a:gd name="connsiteY10" fmla="*/ 4776272 h 6858000"/>
              <a:gd name="connsiteX11" fmla="*/ 9252696 w 10655455"/>
              <a:gd name="connsiteY11" fmla="*/ 4834580 h 6858000"/>
              <a:gd name="connsiteX12" fmla="*/ 9575969 w 10655455"/>
              <a:gd name="connsiteY12" fmla="*/ 5391278 h 6858000"/>
              <a:gd name="connsiteX13" fmla="*/ 9575969 w 10655455"/>
              <a:gd name="connsiteY13" fmla="*/ 5505116 h 6858000"/>
              <a:gd name="connsiteX14" fmla="*/ 9252696 w 10655455"/>
              <a:gd name="connsiteY14" fmla="*/ 6061815 h 6858000"/>
              <a:gd name="connsiteX15" fmla="*/ 9153763 w 10655455"/>
              <a:gd name="connsiteY15" fmla="*/ 6120122 h 6858000"/>
              <a:gd name="connsiteX16" fmla="*/ 8508611 w 10655455"/>
              <a:gd name="connsiteY16" fmla="*/ 6120122 h 6858000"/>
              <a:gd name="connsiteX17" fmla="*/ 8408284 w 10655455"/>
              <a:gd name="connsiteY17" fmla="*/ 6061815 h 6858000"/>
              <a:gd name="connsiteX18" fmla="*/ 8086404 w 10655455"/>
              <a:gd name="connsiteY18" fmla="*/ 5505116 h 6858000"/>
              <a:gd name="connsiteX19" fmla="*/ 8086404 w 10655455"/>
              <a:gd name="connsiteY19" fmla="*/ 5391278 h 6858000"/>
              <a:gd name="connsiteX20" fmla="*/ 8408284 w 10655455"/>
              <a:gd name="connsiteY20" fmla="*/ 4834580 h 6858000"/>
              <a:gd name="connsiteX21" fmla="*/ 8508611 w 10655455"/>
              <a:gd name="connsiteY21" fmla="*/ 4776272 h 6858000"/>
              <a:gd name="connsiteX22" fmla="*/ 8438383 w 10655455"/>
              <a:gd name="connsiteY22" fmla="*/ 4182594 h 6858000"/>
              <a:gd name="connsiteX23" fmla="*/ 8671249 w 10655455"/>
              <a:gd name="connsiteY23" fmla="*/ 4182594 h 6858000"/>
              <a:gd name="connsiteX24" fmla="*/ 8706958 w 10655455"/>
              <a:gd name="connsiteY24" fmla="*/ 4203640 h 6858000"/>
              <a:gd name="connsiteX25" fmla="*/ 8823642 w 10655455"/>
              <a:gd name="connsiteY25" fmla="*/ 4404579 h 6858000"/>
              <a:gd name="connsiteX26" fmla="*/ 8823642 w 10655455"/>
              <a:gd name="connsiteY26" fmla="*/ 4445668 h 6858000"/>
              <a:gd name="connsiteX27" fmla="*/ 8706958 w 10655455"/>
              <a:gd name="connsiteY27" fmla="*/ 4646606 h 6858000"/>
              <a:gd name="connsiteX28" fmla="*/ 8671249 w 10655455"/>
              <a:gd name="connsiteY28" fmla="*/ 4667652 h 6858000"/>
              <a:gd name="connsiteX29" fmla="*/ 8438383 w 10655455"/>
              <a:gd name="connsiteY29" fmla="*/ 4667652 h 6858000"/>
              <a:gd name="connsiteX30" fmla="*/ 8402170 w 10655455"/>
              <a:gd name="connsiteY30" fmla="*/ 4646606 h 6858000"/>
              <a:gd name="connsiteX31" fmla="*/ 8285989 w 10655455"/>
              <a:gd name="connsiteY31" fmla="*/ 4445668 h 6858000"/>
              <a:gd name="connsiteX32" fmla="*/ 8285989 w 10655455"/>
              <a:gd name="connsiteY32" fmla="*/ 4404579 h 6858000"/>
              <a:gd name="connsiteX33" fmla="*/ 8402170 w 10655455"/>
              <a:gd name="connsiteY33" fmla="*/ 4203640 h 6858000"/>
              <a:gd name="connsiteX34" fmla="*/ 8438383 w 10655455"/>
              <a:gd name="connsiteY34" fmla="*/ 4182594 h 6858000"/>
              <a:gd name="connsiteX35" fmla="*/ 7678681 w 10655455"/>
              <a:gd name="connsiteY35" fmla="*/ 3459104 h 6858000"/>
              <a:gd name="connsiteX36" fmla="*/ 8119685 w 10655455"/>
              <a:gd name="connsiteY36" fmla="*/ 3459104 h 6858000"/>
              <a:gd name="connsiteX37" fmla="*/ 8187313 w 10655455"/>
              <a:gd name="connsiteY37" fmla="*/ 3498961 h 6858000"/>
              <a:gd name="connsiteX38" fmla="*/ 8408292 w 10655455"/>
              <a:gd name="connsiteY38" fmla="*/ 3879501 h 6858000"/>
              <a:gd name="connsiteX39" fmla="*/ 8408292 w 10655455"/>
              <a:gd name="connsiteY39" fmla="*/ 3957318 h 6858000"/>
              <a:gd name="connsiteX40" fmla="*/ 8187313 w 10655455"/>
              <a:gd name="connsiteY40" fmla="*/ 4337857 h 6858000"/>
              <a:gd name="connsiteX41" fmla="*/ 8119685 w 10655455"/>
              <a:gd name="connsiteY41" fmla="*/ 4377714 h 6858000"/>
              <a:gd name="connsiteX42" fmla="*/ 7678681 w 10655455"/>
              <a:gd name="connsiteY42" fmla="*/ 4377714 h 6858000"/>
              <a:gd name="connsiteX43" fmla="*/ 7610101 w 10655455"/>
              <a:gd name="connsiteY43" fmla="*/ 4337857 h 6858000"/>
              <a:gd name="connsiteX44" fmla="*/ 7390076 w 10655455"/>
              <a:gd name="connsiteY44" fmla="*/ 3957318 h 6858000"/>
              <a:gd name="connsiteX45" fmla="*/ 7390076 w 10655455"/>
              <a:gd name="connsiteY45" fmla="*/ 3879501 h 6858000"/>
              <a:gd name="connsiteX46" fmla="*/ 7610101 w 10655455"/>
              <a:gd name="connsiteY46" fmla="*/ 3498961 h 6858000"/>
              <a:gd name="connsiteX47" fmla="*/ 7678681 w 10655455"/>
              <a:gd name="connsiteY47" fmla="*/ 3459104 h 6858000"/>
              <a:gd name="connsiteX48" fmla="*/ 9108816 w 10655455"/>
              <a:gd name="connsiteY48" fmla="*/ 2082751 h 6858000"/>
              <a:gd name="connsiteX49" fmla="*/ 9876937 w 10655455"/>
              <a:gd name="connsiteY49" fmla="*/ 2082751 h 6858000"/>
              <a:gd name="connsiteX50" fmla="*/ 9994727 w 10655455"/>
              <a:gd name="connsiteY50" fmla="*/ 2152172 h 6858000"/>
              <a:gd name="connsiteX51" fmla="*/ 10379617 w 10655455"/>
              <a:gd name="connsiteY51" fmla="*/ 2814978 h 6858000"/>
              <a:gd name="connsiteX52" fmla="*/ 10379617 w 10655455"/>
              <a:gd name="connsiteY52" fmla="*/ 2950515 h 6858000"/>
              <a:gd name="connsiteX53" fmla="*/ 9994727 w 10655455"/>
              <a:gd name="connsiteY53" fmla="*/ 3613321 h 6858000"/>
              <a:gd name="connsiteX54" fmla="*/ 9876937 w 10655455"/>
              <a:gd name="connsiteY54" fmla="*/ 3682742 h 6858000"/>
              <a:gd name="connsiteX55" fmla="*/ 9108816 w 10655455"/>
              <a:gd name="connsiteY55" fmla="*/ 3682742 h 6858000"/>
              <a:gd name="connsiteX56" fmla="*/ 8989367 w 10655455"/>
              <a:gd name="connsiteY56" fmla="*/ 3613321 h 6858000"/>
              <a:gd name="connsiteX57" fmla="*/ 8606137 w 10655455"/>
              <a:gd name="connsiteY57" fmla="*/ 2950515 h 6858000"/>
              <a:gd name="connsiteX58" fmla="*/ 8606137 w 10655455"/>
              <a:gd name="connsiteY58" fmla="*/ 2814978 h 6858000"/>
              <a:gd name="connsiteX59" fmla="*/ 8989367 w 10655455"/>
              <a:gd name="connsiteY59" fmla="*/ 2152172 h 6858000"/>
              <a:gd name="connsiteX60" fmla="*/ 9108816 w 10655455"/>
              <a:gd name="connsiteY60" fmla="*/ 2082751 h 6858000"/>
              <a:gd name="connsiteX61" fmla="*/ 1321854 w 10655455"/>
              <a:gd name="connsiteY61" fmla="*/ 2071857 h 6858000"/>
              <a:gd name="connsiteX62" fmla="*/ 5365317 w 10655455"/>
              <a:gd name="connsiteY62" fmla="*/ 2071857 h 6858000"/>
              <a:gd name="connsiteX63" fmla="*/ 5985373 w 10655455"/>
              <a:gd name="connsiteY63" fmla="*/ 2437296 h 6858000"/>
              <a:gd name="connsiteX64" fmla="*/ 8011470 w 10655455"/>
              <a:gd name="connsiteY64" fmla="*/ 5926372 h 6858000"/>
              <a:gd name="connsiteX65" fmla="*/ 8011470 w 10655455"/>
              <a:gd name="connsiteY65" fmla="*/ 6639850 h 6858000"/>
              <a:gd name="connsiteX66" fmla="*/ 7904625 w 10655455"/>
              <a:gd name="connsiteY66" fmla="*/ 6823844 h 6858000"/>
              <a:gd name="connsiteX67" fmla="*/ 7884791 w 10655455"/>
              <a:gd name="connsiteY67" fmla="*/ 6858000 h 6858000"/>
              <a:gd name="connsiteX68" fmla="*/ 0 w 10655455"/>
              <a:gd name="connsiteY68" fmla="*/ 6858000 h 6858000"/>
              <a:gd name="connsiteX69" fmla="*/ 0 w 10655455"/>
              <a:gd name="connsiteY69" fmla="*/ 3635967 h 6858000"/>
              <a:gd name="connsiteX70" fmla="*/ 27177 w 10655455"/>
              <a:gd name="connsiteY70" fmla="*/ 3588964 h 6858000"/>
              <a:gd name="connsiteX71" fmla="*/ 693065 w 10655455"/>
              <a:gd name="connsiteY71" fmla="*/ 2437296 h 6858000"/>
              <a:gd name="connsiteX72" fmla="*/ 1321854 w 10655455"/>
              <a:gd name="connsiteY72" fmla="*/ 2071857 h 6858000"/>
              <a:gd name="connsiteX73" fmla="*/ 6786399 w 10655455"/>
              <a:gd name="connsiteY73" fmla="*/ 753840 h 6858000"/>
              <a:gd name="connsiteX74" fmla="*/ 8025968 w 10655455"/>
              <a:gd name="connsiteY74" fmla="*/ 753840 h 6858000"/>
              <a:gd name="connsiteX75" fmla="*/ 8216053 w 10655455"/>
              <a:gd name="connsiteY75" fmla="*/ 865869 h 6858000"/>
              <a:gd name="connsiteX76" fmla="*/ 8837177 w 10655455"/>
              <a:gd name="connsiteY76" fmla="*/ 1935484 h 6858000"/>
              <a:gd name="connsiteX77" fmla="*/ 8837177 w 10655455"/>
              <a:gd name="connsiteY77" fmla="*/ 2154207 h 6858000"/>
              <a:gd name="connsiteX78" fmla="*/ 8216053 w 10655455"/>
              <a:gd name="connsiteY78" fmla="*/ 3223823 h 6858000"/>
              <a:gd name="connsiteX79" fmla="*/ 8025968 w 10655455"/>
              <a:gd name="connsiteY79" fmla="*/ 3335852 h 6858000"/>
              <a:gd name="connsiteX80" fmla="*/ 6786399 w 10655455"/>
              <a:gd name="connsiteY80" fmla="*/ 3335852 h 6858000"/>
              <a:gd name="connsiteX81" fmla="*/ 6593637 w 10655455"/>
              <a:gd name="connsiteY81" fmla="*/ 3223823 h 6858000"/>
              <a:gd name="connsiteX82" fmla="*/ 5975192 w 10655455"/>
              <a:gd name="connsiteY82" fmla="*/ 2154207 h 6858000"/>
              <a:gd name="connsiteX83" fmla="*/ 5975192 w 10655455"/>
              <a:gd name="connsiteY83" fmla="*/ 1935484 h 6858000"/>
              <a:gd name="connsiteX84" fmla="*/ 6593637 w 10655455"/>
              <a:gd name="connsiteY84" fmla="*/ 865869 h 6858000"/>
              <a:gd name="connsiteX85" fmla="*/ 6786399 w 10655455"/>
              <a:gd name="connsiteY85" fmla="*/ 753840 h 6858000"/>
              <a:gd name="connsiteX86" fmla="*/ 0 w 10655455"/>
              <a:gd name="connsiteY86" fmla="*/ 0 h 6858000"/>
              <a:gd name="connsiteX87" fmla="*/ 6966294 w 10655455"/>
              <a:gd name="connsiteY87" fmla="*/ 0 h 6858000"/>
              <a:gd name="connsiteX88" fmla="*/ 6852387 w 10655455"/>
              <a:gd name="connsiteY88" fmla="*/ 196155 h 6858000"/>
              <a:gd name="connsiteX89" fmla="*/ 6043322 w 10655455"/>
              <a:gd name="connsiteY89" fmla="*/ 1589421 h 6858000"/>
              <a:gd name="connsiteX90" fmla="*/ 5423265 w 10655455"/>
              <a:gd name="connsiteY90" fmla="*/ 1954861 h 6858000"/>
              <a:gd name="connsiteX91" fmla="*/ 1379802 w 10655455"/>
              <a:gd name="connsiteY91" fmla="*/ 1954861 h 6858000"/>
              <a:gd name="connsiteX92" fmla="*/ 751013 w 10655455"/>
              <a:gd name="connsiteY92" fmla="*/ 1589421 h 6858000"/>
              <a:gd name="connsiteX93" fmla="*/ 1951 w 10655455"/>
              <a:gd name="connsiteY93" fmla="*/ 293901 h 6858000"/>
              <a:gd name="connsiteX94" fmla="*/ 0 w 10655455"/>
              <a:gd name="connsiteY94" fmla="*/ 2905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0655455" h="6858000">
                <a:moveTo>
                  <a:pt x="8526285" y="6283111"/>
                </a:moveTo>
                <a:cubicBezTo>
                  <a:pt x="8526285" y="6283111"/>
                  <a:pt x="8526285" y="6283111"/>
                  <a:pt x="10157124" y="6283111"/>
                </a:cubicBezTo>
                <a:cubicBezTo>
                  <a:pt x="10259271" y="6283111"/>
                  <a:pt x="10357896" y="6339261"/>
                  <a:pt x="10407209" y="6430504"/>
                </a:cubicBezTo>
                <a:cubicBezTo>
                  <a:pt x="10407209" y="6430504"/>
                  <a:pt x="10407209" y="6430504"/>
                  <a:pt x="10606716" y="6774068"/>
                </a:cubicBezTo>
                <a:lnTo>
                  <a:pt x="10655455" y="6858000"/>
                </a:lnTo>
                <a:lnTo>
                  <a:pt x="8025501" y="6858000"/>
                </a:lnTo>
                <a:lnTo>
                  <a:pt x="8129453" y="6678214"/>
                </a:lnTo>
                <a:cubicBezTo>
                  <a:pt x="8174148" y="6600912"/>
                  <a:pt x="8221824" y="6518457"/>
                  <a:pt x="8272677" y="6430504"/>
                </a:cubicBezTo>
                <a:cubicBezTo>
                  <a:pt x="8325512" y="6339261"/>
                  <a:pt x="8420615" y="6283111"/>
                  <a:pt x="8526285" y="6283111"/>
                </a:cubicBezTo>
                <a:close/>
                <a:moveTo>
                  <a:pt x="8508611" y="4776272"/>
                </a:moveTo>
                <a:cubicBezTo>
                  <a:pt x="8508611" y="4776272"/>
                  <a:pt x="8508611" y="4776272"/>
                  <a:pt x="9153763" y="4776272"/>
                </a:cubicBezTo>
                <a:cubicBezTo>
                  <a:pt x="9194173" y="4776272"/>
                  <a:pt x="9233188" y="4798484"/>
                  <a:pt x="9252696" y="4834580"/>
                </a:cubicBezTo>
                <a:cubicBezTo>
                  <a:pt x="9252696" y="4834580"/>
                  <a:pt x="9252696" y="4834580"/>
                  <a:pt x="9575969" y="5391278"/>
                </a:cubicBezTo>
                <a:cubicBezTo>
                  <a:pt x="9596871" y="5425985"/>
                  <a:pt x="9596871" y="5470409"/>
                  <a:pt x="9575969" y="5505116"/>
                </a:cubicBezTo>
                <a:cubicBezTo>
                  <a:pt x="9575969" y="5505116"/>
                  <a:pt x="9575969" y="5505116"/>
                  <a:pt x="9252696" y="6061815"/>
                </a:cubicBezTo>
                <a:cubicBezTo>
                  <a:pt x="9233188" y="6097909"/>
                  <a:pt x="9194173" y="6120122"/>
                  <a:pt x="9153763" y="6120122"/>
                </a:cubicBezTo>
                <a:cubicBezTo>
                  <a:pt x="9153763" y="6120122"/>
                  <a:pt x="9153763" y="6120122"/>
                  <a:pt x="8508611" y="6120122"/>
                </a:cubicBezTo>
                <a:cubicBezTo>
                  <a:pt x="8466808" y="6120122"/>
                  <a:pt x="8429186" y="6097909"/>
                  <a:pt x="8408284" y="6061815"/>
                </a:cubicBezTo>
                <a:cubicBezTo>
                  <a:pt x="8408284" y="6061815"/>
                  <a:pt x="8408284" y="6061815"/>
                  <a:pt x="8086404" y="5505116"/>
                </a:cubicBezTo>
                <a:cubicBezTo>
                  <a:pt x="8065503" y="5470409"/>
                  <a:pt x="8065503" y="5425985"/>
                  <a:pt x="8086404" y="5391278"/>
                </a:cubicBezTo>
                <a:cubicBezTo>
                  <a:pt x="8086404" y="5391278"/>
                  <a:pt x="8086404" y="5391278"/>
                  <a:pt x="8408284" y="4834580"/>
                </a:cubicBezTo>
                <a:cubicBezTo>
                  <a:pt x="8429186" y="4798484"/>
                  <a:pt x="8466808" y="4776272"/>
                  <a:pt x="8508611" y="4776272"/>
                </a:cubicBezTo>
                <a:close/>
                <a:moveTo>
                  <a:pt x="8438383" y="4182594"/>
                </a:moveTo>
                <a:cubicBezTo>
                  <a:pt x="8438383" y="4182594"/>
                  <a:pt x="8438383" y="4182594"/>
                  <a:pt x="8671249" y="4182594"/>
                </a:cubicBezTo>
                <a:cubicBezTo>
                  <a:pt x="8685834" y="4182594"/>
                  <a:pt x="8699916" y="4190612"/>
                  <a:pt x="8706958" y="4203640"/>
                </a:cubicBezTo>
                <a:cubicBezTo>
                  <a:pt x="8706958" y="4203640"/>
                  <a:pt x="8706958" y="4203640"/>
                  <a:pt x="8823642" y="4404579"/>
                </a:cubicBezTo>
                <a:cubicBezTo>
                  <a:pt x="8831187" y="4417106"/>
                  <a:pt x="8831187" y="4433141"/>
                  <a:pt x="8823642" y="4445668"/>
                </a:cubicBezTo>
                <a:cubicBezTo>
                  <a:pt x="8823642" y="4445668"/>
                  <a:pt x="8823642" y="4445668"/>
                  <a:pt x="8706958" y="4646606"/>
                </a:cubicBezTo>
                <a:cubicBezTo>
                  <a:pt x="8699916" y="4659635"/>
                  <a:pt x="8685834" y="4667652"/>
                  <a:pt x="8671249" y="4667652"/>
                </a:cubicBezTo>
                <a:cubicBezTo>
                  <a:pt x="8671249" y="4667652"/>
                  <a:pt x="8671249" y="4667652"/>
                  <a:pt x="8438383" y="4667652"/>
                </a:cubicBezTo>
                <a:cubicBezTo>
                  <a:pt x="8423295" y="4667652"/>
                  <a:pt x="8409715" y="4659635"/>
                  <a:pt x="8402170" y="4646606"/>
                </a:cubicBezTo>
                <a:cubicBezTo>
                  <a:pt x="8402170" y="4646606"/>
                  <a:pt x="8402170" y="4646606"/>
                  <a:pt x="8285989" y="4445668"/>
                </a:cubicBezTo>
                <a:cubicBezTo>
                  <a:pt x="8278445" y="4433141"/>
                  <a:pt x="8278445" y="4417106"/>
                  <a:pt x="8285989" y="4404579"/>
                </a:cubicBezTo>
                <a:cubicBezTo>
                  <a:pt x="8285989" y="4404579"/>
                  <a:pt x="8285989" y="4404579"/>
                  <a:pt x="8402170" y="4203640"/>
                </a:cubicBezTo>
                <a:cubicBezTo>
                  <a:pt x="8409715" y="4190612"/>
                  <a:pt x="8423295" y="4182594"/>
                  <a:pt x="8438383" y="4182594"/>
                </a:cubicBezTo>
                <a:close/>
                <a:moveTo>
                  <a:pt x="7678681" y="3459104"/>
                </a:moveTo>
                <a:cubicBezTo>
                  <a:pt x="7678681" y="3459104"/>
                  <a:pt x="7678681" y="3459104"/>
                  <a:pt x="8119685" y="3459104"/>
                </a:cubicBezTo>
                <a:cubicBezTo>
                  <a:pt x="8147308" y="3459104"/>
                  <a:pt x="8173978" y="3474287"/>
                  <a:pt x="8187313" y="3498961"/>
                </a:cubicBezTo>
                <a:cubicBezTo>
                  <a:pt x="8187313" y="3498961"/>
                  <a:pt x="8187313" y="3498961"/>
                  <a:pt x="8408292" y="3879501"/>
                </a:cubicBezTo>
                <a:cubicBezTo>
                  <a:pt x="8422579" y="3903225"/>
                  <a:pt x="8422579" y="3933593"/>
                  <a:pt x="8408292" y="3957318"/>
                </a:cubicBezTo>
                <a:cubicBezTo>
                  <a:pt x="8408292" y="3957318"/>
                  <a:pt x="8408292" y="3957318"/>
                  <a:pt x="8187313" y="4337857"/>
                </a:cubicBezTo>
                <a:cubicBezTo>
                  <a:pt x="8173978" y="4362531"/>
                  <a:pt x="8147308" y="4377714"/>
                  <a:pt x="8119685" y="4377714"/>
                </a:cubicBezTo>
                <a:cubicBezTo>
                  <a:pt x="8119685" y="4377714"/>
                  <a:pt x="8119685" y="4377714"/>
                  <a:pt x="7678681" y="4377714"/>
                </a:cubicBezTo>
                <a:cubicBezTo>
                  <a:pt x="7650106" y="4377714"/>
                  <a:pt x="7624388" y="4362531"/>
                  <a:pt x="7610101" y="4337857"/>
                </a:cubicBezTo>
                <a:cubicBezTo>
                  <a:pt x="7610101" y="4337857"/>
                  <a:pt x="7610101" y="4337857"/>
                  <a:pt x="7390076" y="3957318"/>
                </a:cubicBezTo>
                <a:cubicBezTo>
                  <a:pt x="7375787" y="3933593"/>
                  <a:pt x="7375787" y="3903225"/>
                  <a:pt x="7390076" y="3879501"/>
                </a:cubicBezTo>
                <a:cubicBezTo>
                  <a:pt x="7390076" y="3879501"/>
                  <a:pt x="7390076" y="3879501"/>
                  <a:pt x="7610101" y="3498961"/>
                </a:cubicBezTo>
                <a:cubicBezTo>
                  <a:pt x="7624388" y="3474287"/>
                  <a:pt x="7650106" y="3459104"/>
                  <a:pt x="7678681" y="3459104"/>
                </a:cubicBezTo>
                <a:close/>
                <a:moveTo>
                  <a:pt x="9108816" y="2082751"/>
                </a:moveTo>
                <a:cubicBezTo>
                  <a:pt x="9108816" y="2082751"/>
                  <a:pt x="9108816" y="2082751"/>
                  <a:pt x="9876937" y="2082751"/>
                </a:cubicBezTo>
                <a:cubicBezTo>
                  <a:pt x="9925048" y="2082751"/>
                  <a:pt x="9971500" y="2109197"/>
                  <a:pt x="9994727" y="2152172"/>
                </a:cubicBezTo>
                <a:cubicBezTo>
                  <a:pt x="9994727" y="2152172"/>
                  <a:pt x="9994727" y="2152172"/>
                  <a:pt x="10379617" y="2814978"/>
                </a:cubicBezTo>
                <a:cubicBezTo>
                  <a:pt x="10404502" y="2856301"/>
                  <a:pt x="10404502" y="2909193"/>
                  <a:pt x="10379617" y="2950515"/>
                </a:cubicBezTo>
                <a:cubicBezTo>
                  <a:pt x="10379617" y="2950515"/>
                  <a:pt x="10379617" y="2950515"/>
                  <a:pt x="9994727" y="3613321"/>
                </a:cubicBezTo>
                <a:cubicBezTo>
                  <a:pt x="9971500" y="3656296"/>
                  <a:pt x="9925048" y="3682742"/>
                  <a:pt x="9876937" y="3682742"/>
                </a:cubicBezTo>
                <a:cubicBezTo>
                  <a:pt x="9876937" y="3682742"/>
                  <a:pt x="9876937" y="3682742"/>
                  <a:pt x="9108816" y="3682742"/>
                </a:cubicBezTo>
                <a:cubicBezTo>
                  <a:pt x="9059045" y="3682742"/>
                  <a:pt x="9014252" y="3656296"/>
                  <a:pt x="8989367" y="3613321"/>
                </a:cubicBezTo>
                <a:cubicBezTo>
                  <a:pt x="8989367" y="3613321"/>
                  <a:pt x="8989367" y="3613321"/>
                  <a:pt x="8606137" y="2950515"/>
                </a:cubicBezTo>
                <a:cubicBezTo>
                  <a:pt x="8581251" y="2909193"/>
                  <a:pt x="8581251" y="2856301"/>
                  <a:pt x="8606137" y="2814978"/>
                </a:cubicBezTo>
                <a:cubicBezTo>
                  <a:pt x="8606137" y="2814978"/>
                  <a:pt x="8606137" y="2814978"/>
                  <a:pt x="8989367" y="2152172"/>
                </a:cubicBezTo>
                <a:cubicBezTo>
                  <a:pt x="9014252" y="2109197"/>
                  <a:pt x="9059045" y="2082751"/>
                  <a:pt x="9108816" y="2082751"/>
                </a:cubicBezTo>
                <a:close/>
                <a:moveTo>
                  <a:pt x="1321854" y="2071857"/>
                </a:moveTo>
                <a:cubicBezTo>
                  <a:pt x="1321854" y="2071857"/>
                  <a:pt x="1321854" y="2071857"/>
                  <a:pt x="5365317" y="2071857"/>
                </a:cubicBezTo>
                <a:cubicBezTo>
                  <a:pt x="5618580" y="2071857"/>
                  <a:pt x="5863108" y="2211072"/>
                  <a:pt x="5985373" y="2437296"/>
                </a:cubicBezTo>
                <a:cubicBezTo>
                  <a:pt x="5985373" y="2437296"/>
                  <a:pt x="5985373" y="2437296"/>
                  <a:pt x="8011470" y="5926372"/>
                </a:cubicBezTo>
                <a:cubicBezTo>
                  <a:pt x="8142468" y="6143896"/>
                  <a:pt x="8142468" y="6422327"/>
                  <a:pt x="8011470" y="6639850"/>
                </a:cubicBezTo>
                <a:cubicBezTo>
                  <a:pt x="8011470" y="6639850"/>
                  <a:pt x="8011470" y="6639850"/>
                  <a:pt x="7904625" y="6823844"/>
                </a:cubicBezTo>
                <a:lnTo>
                  <a:pt x="7884791" y="6858000"/>
                </a:lnTo>
                <a:lnTo>
                  <a:pt x="0" y="6858000"/>
                </a:lnTo>
                <a:lnTo>
                  <a:pt x="0" y="3635967"/>
                </a:lnTo>
                <a:lnTo>
                  <a:pt x="27177" y="3588964"/>
                </a:lnTo>
                <a:cubicBezTo>
                  <a:pt x="220245" y="3255048"/>
                  <a:pt x="440895" y="2873431"/>
                  <a:pt x="693065" y="2437296"/>
                </a:cubicBezTo>
                <a:cubicBezTo>
                  <a:pt x="824063" y="2211072"/>
                  <a:pt x="1059859" y="2071857"/>
                  <a:pt x="1321854" y="2071857"/>
                </a:cubicBezTo>
                <a:close/>
                <a:moveTo>
                  <a:pt x="6786399" y="753840"/>
                </a:moveTo>
                <a:cubicBezTo>
                  <a:pt x="6786399" y="753840"/>
                  <a:pt x="6786399" y="753840"/>
                  <a:pt x="8025968" y="753840"/>
                </a:cubicBezTo>
                <a:cubicBezTo>
                  <a:pt x="8103608" y="753840"/>
                  <a:pt x="8178571" y="796518"/>
                  <a:pt x="8216053" y="865869"/>
                </a:cubicBezTo>
                <a:cubicBezTo>
                  <a:pt x="8216053" y="865869"/>
                  <a:pt x="8216053" y="865869"/>
                  <a:pt x="8837177" y="1935484"/>
                </a:cubicBezTo>
                <a:cubicBezTo>
                  <a:pt x="8877335" y="2002169"/>
                  <a:pt x="8877335" y="2087523"/>
                  <a:pt x="8837177" y="2154207"/>
                </a:cubicBezTo>
                <a:cubicBezTo>
                  <a:pt x="8837177" y="2154207"/>
                  <a:pt x="8837177" y="2154207"/>
                  <a:pt x="8216053" y="3223823"/>
                </a:cubicBezTo>
                <a:cubicBezTo>
                  <a:pt x="8178571" y="3293174"/>
                  <a:pt x="8103608" y="3335852"/>
                  <a:pt x="8025968" y="3335852"/>
                </a:cubicBezTo>
                <a:cubicBezTo>
                  <a:pt x="8025968" y="3335852"/>
                  <a:pt x="8025968" y="3335852"/>
                  <a:pt x="6786399" y="3335852"/>
                </a:cubicBezTo>
                <a:cubicBezTo>
                  <a:pt x="6706082" y="3335852"/>
                  <a:pt x="6633796" y="3293174"/>
                  <a:pt x="6593637" y="3223823"/>
                </a:cubicBezTo>
                <a:cubicBezTo>
                  <a:pt x="6593637" y="3223823"/>
                  <a:pt x="6593637" y="3223823"/>
                  <a:pt x="5975192" y="2154207"/>
                </a:cubicBezTo>
                <a:cubicBezTo>
                  <a:pt x="5935033" y="2087523"/>
                  <a:pt x="5935033" y="2002169"/>
                  <a:pt x="5975192" y="1935484"/>
                </a:cubicBezTo>
                <a:cubicBezTo>
                  <a:pt x="5975192" y="1935484"/>
                  <a:pt x="5975192" y="1935484"/>
                  <a:pt x="6593637" y="865869"/>
                </a:cubicBezTo>
                <a:cubicBezTo>
                  <a:pt x="6633796" y="796518"/>
                  <a:pt x="6706082" y="753840"/>
                  <a:pt x="6786399" y="753840"/>
                </a:cubicBezTo>
                <a:close/>
                <a:moveTo>
                  <a:pt x="0" y="0"/>
                </a:moveTo>
                <a:lnTo>
                  <a:pt x="6966294" y="0"/>
                </a:lnTo>
                <a:lnTo>
                  <a:pt x="6852387" y="196155"/>
                </a:lnTo>
                <a:cubicBezTo>
                  <a:pt x="6627011" y="584267"/>
                  <a:pt x="6359899" y="1044253"/>
                  <a:pt x="6043322" y="1589421"/>
                </a:cubicBezTo>
                <a:cubicBezTo>
                  <a:pt x="5921057" y="1815646"/>
                  <a:pt x="5676528" y="1954861"/>
                  <a:pt x="5423265" y="1954861"/>
                </a:cubicBezTo>
                <a:cubicBezTo>
                  <a:pt x="5423265" y="1954861"/>
                  <a:pt x="5423265" y="1954861"/>
                  <a:pt x="1379802" y="1954861"/>
                </a:cubicBezTo>
                <a:cubicBezTo>
                  <a:pt x="1117807" y="1954861"/>
                  <a:pt x="882012" y="1815646"/>
                  <a:pt x="751013" y="1589421"/>
                </a:cubicBezTo>
                <a:cubicBezTo>
                  <a:pt x="751013" y="1589421"/>
                  <a:pt x="751013" y="1589421"/>
                  <a:pt x="1951" y="293901"/>
                </a:cubicBezTo>
                <a:lnTo>
                  <a:pt x="0" y="290527"/>
                </a:lnTo>
                <a:close/>
              </a:path>
            </a:pathLst>
          </a:custGeom>
        </p:spPr>
      </p:pic>
      <p:pic>
        <p:nvPicPr>
          <p:cNvPr id="2050" name="Picture 2" descr="Image result for prophix">
            <a:extLst>
              <a:ext uri="{FF2B5EF4-FFF2-40B4-BE49-F238E27FC236}">
                <a16:creationId xmlns:a16="http://schemas.microsoft.com/office/drawing/2014/main" id="{C1598DE2-E3FB-4C97-AA12-0190AE447C6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10044" y="618368"/>
            <a:ext cx="2381956" cy="16976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8F8F39-97B0-490D-903C-1E6C48100495}"/>
              </a:ext>
            </a:extLst>
          </p:cNvPr>
          <p:cNvSpPr txBox="1"/>
          <p:nvPr/>
        </p:nvSpPr>
        <p:spPr>
          <a:xfrm>
            <a:off x="384048" y="2889504"/>
            <a:ext cx="4096512" cy="769441"/>
          </a:xfrm>
          <a:prstGeom prst="rect">
            <a:avLst/>
          </a:prstGeom>
          <a:solidFill>
            <a:schemeClr val="bg1">
              <a:lumMod val="50000"/>
            </a:schemeClr>
          </a:solidFill>
        </p:spPr>
        <p:txBody>
          <a:bodyPr wrap="square" rtlCol="0">
            <a:spAutoFit/>
          </a:bodyPr>
          <a:lstStyle/>
          <a:p>
            <a:r>
              <a:rPr lang="en-US" sz="2200" dirty="0">
                <a:solidFill>
                  <a:schemeClr val="bg1"/>
                </a:solidFill>
              </a:rPr>
              <a:t>Fundamentally change how people work in Finance</a:t>
            </a:r>
          </a:p>
        </p:txBody>
      </p:sp>
      <p:sp>
        <p:nvSpPr>
          <p:cNvPr id="3" name="Rectangle 2">
            <a:extLst>
              <a:ext uri="{FF2B5EF4-FFF2-40B4-BE49-F238E27FC236}">
                <a16:creationId xmlns:a16="http://schemas.microsoft.com/office/drawing/2014/main" id="{7BE9BDDA-F1F5-4AF8-84B4-6475D4F57A03}"/>
              </a:ext>
            </a:extLst>
          </p:cNvPr>
          <p:cNvSpPr/>
          <p:nvPr/>
        </p:nvSpPr>
        <p:spPr>
          <a:xfrm>
            <a:off x="219456" y="2871216"/>
            <a:ext cx="4041648"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3317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 uri="{837473B0-CC2E-450A-ABE3-18F120FF3D39}">
                <a1611:picAttrSrcUrl xmlns:a1611="http://schemas.microsoft.com/office/drawing/2016/11/main" xmlns="" r:id="rId4"/>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3825E-221C-42E2-8616-752D8B6A08B5}"/>
              </a:ext>
            </a:extLst>
          </p:cNvPr>
          <p:cNvSpPr>
            <a:spLocks noGrp="1"/>
          </p:cNvSpPr>
          <p:nvPr>
            <p:ph type="title"/>
          </p:nvPr>
        </p:nvSpPr>
        <p:spPr>
          <a:xfrm>
            <a:off x="913795" y="227634"/>
            <a:ext cx="10353761" cy="1326321"/>
          </a:xfrm>
        </p:spPr>
        <p:txBody>
          <a:bodyPr/>
          <a:lstStyle/>
          <a:p>
            <a:r>
              <a:rPr lang="en-US" sz="4000" b="1" dirty="0">
                <a:effectLst>
                  <a:glow rad="38100">
                    <a:schemeClr val="bg1">
                      <a:lumMod val="65000"/>
                      <a:lumOff val="35000"/>
                      <a:alpha val="40000"/>
                    </a:schemeClr>
                  </a:glow>
                  <a:outerShdw blurRad="38100" sx="102000" sy="102000" algn="ctr" rotWithShape="0">
                    <a:prstClr val="black">
                      <a:alpha val="68000"/>
                    </a:prstClr>
                  </a:outerShdw>
                </a:effectLst>
              </a:rPr>
              <a:t>What’s the difference?</a:t>
            </a:r>
            <a:endParaRPr lang="en-US" b="1" dirty="0">
              <a:effectLst>
                <a:glow rad="38100">
                  <a:schemeClr val="bg1">
                    <a:lumMod val="65000"/>
                    <a:lumOff val="35000"/>
                    <a:alpha val="40000"/>
                  </a:schemeClr>
                </a:glow>
                <a:outerShdw blurRad="38100" sx="102000" sy="102000" algn="ctr" rotWithShape="0">
                  <a:prstClr val="black">
                    <a:alpha val="68000"/>
                  </a:prstClr>
                </a:outerShdw>
              </a:effectLst>
            </a:endParaRPr>
          </a:p>
        </p:txBody>
      </p:sp>
      <p:sp>
        <p:nvSpPr>
          <p:cNvPr id="3" name="Content Placeholder 2">
            <a:extLst>
              <a:ext uri="{FF2B5EF4-FFF2-40B4-BE49-F238E27FC236}">
                <a16:creationId xmlns:a16="http://schemas.microsoft.com/office/drawing/2014/main" id="{3F8F49DA-EEB3-468B-827B-A5D136AAF481}"/>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594591C9-29D0-44DE-8255-C0F124F40A46}"/>
              </a:ext>
            </a:extLst>
          </p:cNvPr>
          <p:cNvSpPr/>
          <p:nvPr/>
        </p:nvSpPr>
        <p:spPr>
          <a:xfrm rot="243961">
            <a:off x="3970459" y="4108993"/>
            <a:ext cx="4496815" cy="1862048"/>
          </a:xfrm>
          <a:prstGeom prst="rect">
            <a:avLst/>
          </a:prstGeom>
          <a:noFill/>
        </p:spPr>
        <p:txBody>
          <a:bodyPr wrap="square" lIns="91440" tIns="45720" rIns="91440" bIns="45720">
            <a:spAutoFit/>
          </a:bodyPr>
          <a:lstStyle/>
          <a:p>
            <a:pPr algn="ctr"/>
            <a:r>
              <a:rPr lang="en-US" sz="11500" b="1" cap="none" spc="0" dirty="0">
                <a:ln w="12700">
                  <a:solidFill>
                    <a:srgbClr val="FFC000"/>
                  </a:solidFill>
                  <a:prstDash val="solid"/>
                </a:ln>
                <a:solidFill>
                  <a:srgbClr val="C00000"/>
                </a:solidFill>
                <a:effectLst>
                  <a:innerShdw blurRad="177800">
                    <a:schemeClr val="accent3">
                      <a:lumMod val="50000"/>
                    </a:schemeClr>
                  </a:innerShdw>
                </a:effectLst>
              </a:rPr>
              <a:t>CPM?</a:t>
            </a:r>
            <a:endParaRPr lang="en-US" sz="8000" b="1" cap="none" spc="0" dirty="0">
              <a:ln w="12700">
                <a:solidFill>
                  <a:srgbClr val="FFC000"/>
                </a:solidFill>
                <a:prstDash val="solid"/>
              </a:ln>
              <a:solidFill>
                <a:srgbClr val="C00000"/>
              </a:solidFill>
              <a:effectLst>
                <a:innerShdw blurRad="177800">
                  <a:schemeClr val="accent3">
                    <a:lumMod val="50000"/>
                  </a:schemeClr>
                </a:innerShdw>
              </a:effectLst>
            </a:endParaRPr>
          </a:p>
        </p:txBody>
      </p:sp>
      <p:sp>
        <p:nvSpPr>
          <p:cNvPr id="5" name="Rectangle 4">
            <a:extLst>
              <a:ext uri="{FF2B5EF4-FFF2-40B4-BE49-F238E27FC236}">
                <a16:creationId xmlns:a16="http://schemas.microsoft.com/office/drawing/2014/main" id="{A574040C-B8E0-4861-81D5-7D210F039938}"/>
              </a:ext>
            </a:extLst>
          </p:cNvPr>
          <p:cNvSpPr/>
          <p:nvPr/>
        </p:nvSpPr>
        <p:spPr>
          <a:xfrm rot="21043813">
            <a:off x="8463426" y="4123861"/>
            <a:ext cx="2262158"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BI?</a:t>
            </a:r>
          </a:p>
        </p:txBody>
      </p:sp>
      <p:sp>
        <p:nvSpPr>
          <p:cNvPr id="6" name="Rectangle 5">
            <a:extLst>
              <a:ext uri="{FF2B5EF4-FFF2-40B4-BE49-F238E27FC236}">
                <a16:creationId xmlns:a16="http://schemas.microsoft.com/office/drawing/2014/main" id="{88D06CB6-0CA2-4120-A63A-14396E64AD65}"/>
              </a:ext>
            </a:extLst>
          </p:cNvPr>
          <p:cNvSpPr/>
          <p:nvPr/>
        </p:nvSpPr>
        <p:spPr>
          <a:xfrm rot="20916306">
            <a:off x="1041874" y="4037972"/>
            <a:ext cx="2917785" cy="1569660"/>
          </a:xfrm>
          <a:prstGeom prst="rect">
            <a:avLst/>
          </a:prstGeom>
          <a:noFill/>
        </p:spPr>
        <p:txBody>
          <a:bodyPr wrap="none" lIns="91440" tIns="45720" rIns="91440" bIns="45720">
            <a:spAutoFit/>
          </a:bodyPr>
          <a:lstStyle/>
          <a:p>
            <a:pPr algn="ctr"/>
            <a:r>
              <a:rPr lang="en-US" sz="9600" b="1" cap="none" spc="0" dirty="0">
                <a:ln w="22225">
                  <a:solidFill>
                    <a:srgbClr val="77C5D5"/>
                  </a:solidFill>
                  <a:prstDash val="solid"/>
                </a:ln>
                <a:solidFill>
                  <a:srgbClr val="3974D3"/>
                </a:solidFill>
                <a:effectLst/>
              </a:rPr>
              <a:t>ERP?</a:t>
            </a:r>
          </a:p>
        </p:txBody>
      </p:sp>
    </p:spTree>
    <p:extLst>
      <p:ext uri="{BB962C8B-B14F-4D97-AF65-F5344CB8AC3E}">
        <p14:creationId xmlns:p14="http://schemas.microsoft.com/office/powerpoint/2010/main" val="1504679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Picture 2" descr="Image result for what we do">
            <a:extLst>
              <a:ext uri="{FF2B5EF4-FFF2-40B4-BE49-F238E27FC236}">
                <a16:creationId xmlns:a16="http://schemas.microsoft.com/office/drawing/2014/main" id="{003A4FC7-F9E7-4BF5-B156-DC9CCEBE76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21213" y="-468909"/>
            <a:ext cx="18235500" cy="73269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756FE24-49E2-40B2-8F3D-DCDEC1329653}"/>
              </a:ext>
            </a:extLst>
          </p:cNvPr>
          <p:cNvPicPr>
            <a:picLocks noChangeAspect="1"/>
          </p:cNvPicPr>
          <p:nvPr/>
        </p:nvPicPr>
        <p:blipFill>
          <a:blip r:embed="rId4"/>
          <a:stretch>
            <a:fillRect/>
          </a:stretch>
        </p:blipFill>
        <p:spPr>
          <a:xfrm>
            <a:off x="-3325789" y="-487736"/>
            <a:ext cx="19383441" cy="7788472"/>
          </a:xfrm>
          <a:prstGeom prst="rect">
            <a:avLst/>
          </a:prstGeom>
        </p:spPr>
      </p:pic>
      <p:sp>
        <p:nvSpPr>
          <p:cNvPr id="134" name="Oval 133"/>
          <p:cNvSpPr/>
          <p:nvPr/>
        </p:nvSpPr>
        <p:spPr>
          <a:xfrm>
            <a:off x="3373438" y="1855787"/>
            <a:ext cx="3155951" cy="3155950"/>
          </a:xfrm>
          <a:prstGeom prst="ellipse">
            <a:avLst/>
          </a:prstGeom>
          <a:gradFill flip="none" rotWithShape="1">
            <a:gsLst>
              <a:gs pos="0">
                <a:schemeClr val="bg2"/>
              </a:gs>
              <a:gs pos="44000">
                <a:schemeClr val="bg1">
                  <a:alpha val="0"/>
                </a:schemeClr>
              </a:gs>
            </a:gsLst>
            <a:path path="circle">
              <a:fillToRect l="100000" b="100000"/>
            </a:path>
            <a:tileRect t="-100000" r="-100000"/>
          </a:gradFill>
          <a:ln w="19050">
            <a:noFill/>
          </a:ln>
          <a:effectLst/>
        </p:spPr>
        <p:txBody>
          <a:bodyPr wrap="square" tIns="972000">
            <a:noAutofit/>
          </a:bodyPr>
          <a:lstStyle/>
          <a:p>
            <a:pPr algn="ctr" defTabSz="457200"/>
            <a:endParaRPr lang="en-GB" sz="1200" kern="0" dirty="0">
              <a:solidFill>
                <a:srgbClr val="26292C"/>
              </a:solidFill>
              <a:latin typeface="Century Gothic" panose="020F0302020204030204"/>
            </a:endParaRPr>
          </a:p>
        </p:txBody>
      </p:sp>
      <p:sp>
        <p:nvSpPr>
          <p:cNvPr id="135" name="Oval 134"/>
          <p:cNvSpPr/>
          <p:nvPr/>
        </p:nvSpPr>
        <p:spPr>
          <a:xfrm rot="5400000">
            <a:off x="3373438" y="1855788"/>
            <a:ext cx="3155950" cy="3155951"/>
          </a:xfrm>
          <a:prstGeom prst="ellipse">
            <a:avLst/>
          </a:prstGeom>
          <a:gradFill flip="none" rotWithShape="1">
            <a:gsLst>
              <a:gs pos="0">
                <a:schemeClr val="bg2"/>
              </a:gs>
              <a:gs pos="44000">
                <a:schemeClr val="bg1">
                  <a:alpha val="0"/>
                </a:schemeClr>
              </a:gs>
            </a:gsLst>
            <a:path path="circle">
              <a:fillToRect l="100000" b="100000"/>
            </a:path>
            <a:tileRect t="-100000" r="-100000"/>
          </a:gradFill>
          <a:ln w="19050">
            <a:noFill/>
          </a:ln>
          <a:effectLst/>
        </p:spPr>
        <p:txBody>
          <a:bodyPr wrap="square" tIns="972000">
            <a:noAutofit/>
          </a:bodyPr>
          <a:lstStyle/>
          <a:p>
            <a:pPr algn="ctr" defTabSz="457200"/>
            <a:endParaRPr lang="en-GB" sz="1200" kern="0" dirty="0">
              <a:solidFill>
                <a:srgbClr val="26292C"/>
              </a:solidFill>
              <a:latin typeface="Century Gothic" panose="020F0302020204030204"/>
            </a:endParaRPr>
          </a:p>
        </p:txBody>
      </p:sp>
      <p:sp>
        <p:nvSpPr>
          <p:cNvPr id="136" name="Oval 135"/>
          <p:cNvSpPr/>
          <p:nvPr/>
        </p:nvSpPr>
        <p:spPr>
          <a:xfrm rot="10800000">
            <a:off x="3373438" y="1855788"/>
            <a:ext cx="3155951" cy="3155950"/>
          </a:xfrm>
          <a:prstGeom prst="ellipse">
            <a:avLst/>
          </a:prstGeom>
          <a:gradFill flip="none" rotWithShape="1">
            <a:gsLst>
              <a:gs pos="0">
                <a:schemeClr val="bg2"/>
              </a:gs>
              <a:gs pos="44000">
                <a:schemeClr val="bg1">
                  <a:alpha val="0"/>
                </a:schemeClr>
              </a:gs>
            </a:gsLst>
            <a:path path="circle">
              <a:fillToRect l="100000" b="100000"/>
            </a:path>
            <a:tileRect t="-100000" r="-100000"/>
          </a:gradFill>
          <a:ln w="19050">
            <a:noFill/>
          </a:ln>
          <a:effectLst/>
        </p:spPr>
        <p:txBody>
          <a:bodyPr wrap="square" tIns="972000">
            <a:noAutofit/>
          </a:bodyPr>
          <a:lstStyle/>
          <a:p>
            <a:pPr algn="ctr" defTabSz="457200"/>
            <a:endParaRPr lang="en-GB" sz="1200" kern="0" dirty="0">
              <a:solidFill>
                <a:srgbClr val="26292C"/>
              </a:solidFill>
              <a:latin typeface="Century Gothic" panose="020F0302020204030204"/>
            </a:endParaRPr>
          </a:p>
        </p:txBody>
      </p:sp>
      <p:sp>
        <p:nvSpPr>
          <p:cNvPr id="137" name="Oval 136"/>
          <p:cNvSpPr/>
          <p:nvPr/>
        </p:nvSpPr>
        <p:spPr>
          <a:xfrm rot="16200000">
            <a:off x="3373438" y="1855788"/>
            <a:ext cx="3155950" cy="3155951"/>
          </a:xfrm>
          <a:prstGeom prst="ellipse">
            <a:avLst/>
          </a:prstGeom>
          <a:gradFill flip="none" rotWithShape="1">
            <a:gsLst>
              <a:gs pos="0">
                <a:schemeClr val="bg2"/>
              </a:gs>
              <a:gs pos="44000">
                <a:schemeClr val="bg1">
                  <a:alpha val="0"/>
                </a:schemeClr>
              </a:gs>
            </a:gsLst>
            <a:path path="circle">
              <a:fillToRect l="100000" b="100000"/>
            </a:path>
            <a:tileRect t="-100000" r="-100000"/>
          </a:gradFill>
          <a:ln w="19050">
            <a:noFill/>
          </a:ln>
          <a:effectLst/>
        </p:spPr>
        <p:txBody>
          <a:bodyPr wrap="square" tIns="972000">
            <a:noAutofit/>
          </a:bodyPr>
          <a:lstStyle/>
          <a:p>
            <a:pPr algn="ctr" defTabSz="457200"/>
            <a:endParaRPr lang="en-GB" sz="1200" kern="0" dirty="0">
              <a:solidFill>
                <a:srgbClr val="26292C"/>
              </a:solidFill>
              <a:latin typeface="Century Gothic" panose="020F0302020204030204"/>
            </a:endParaRPr>
          </a:p>
        </p:txBody>
      </p:sp>
      <p:sp>
        <p:nvSpPr>
          <p:cNvPr id="37" name="Oval 36"/>
          <p:cNvSpPr/>
          <p:nvPr/>
        </p:nvSpPr>
        <p:spPr>
          <a:xfrm>
            <a:off x="3835413" y="2317763"/>
            <a:ext cx="2232000" cy="2232000"/>
          </a:xfrm>
          <a:prstGeom prst="ellipse">
            <a:avLst/>
          </a:prstGeom>
          <a:solidFill>
            <a:sysClr val="window" lastClr="FFFFFF"/>
          </a:solidFill>
          <a:ln w="19050">
            <a:noFill/>
          </a:ln>
          <a:effectLst>
            <a:outerShdw blurRad="266700" algn="ctr" rotWithShape="0">
              <a:prstClr val="black">
                <a:alpha val="16000"/>
              </a:prstClr>
            </a:outerShdw>
          </a:effectLst>
        </p:spPr>
        <p:txBody>
          <a:bodyPr wrap="square" tIns="972000">
            <a:noAutofit/>
          </a:bodyPr>
          <a:lstStyle/>
          <a:p>
            <a:pPr algn="ctr" defTabSz="457200"/>
            <a:endParaRPr lang="en-GB" sz="1200" kern="0" dirty="0">
              <a:solidFill>
                <a:srgbClr val="26292C"/>
              </a:solidFill>
              <a:latin typeface="Century Gothic" panose="020F0302020204030204"/>
            </a:endParaRPr>
          </a:p>
        </p:txBody>
      </p:sp>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2598" y="2589069"/>
            <a:ext cx="1742316" cy="1742316"/>
          </a:xfrm>
          <a:prstGeom prst="rect">
            <a:avLst/>
          </a:prstGeom>
        </p:spPr>
      </p:pic>
      <p:sp>
        <p:nvSpPr>
          <p:cNvPr id="2" name="Title 1"/>
          <p:cNvSpPr>
            <a:spLocks noGrp="1"/>
          </p:cNvSpPr>
          <p:nvPr>
            <p:ph type="title"/>
          </p:nvPr>
        </p:nvSpPr>
        <p:spPr/>
        <p:txBody>
          <a:bodyPr/>
          <a:lstStyle/>
          <a:p>
            <a:endParaRPr lang="en-GB" dirty="0"/>
          </a:p>
        </p:txBody>
      </p:sp>
      <p:sp>
        <p:nvSpPr>
          <p:cNvPr id="2059" name="Rectangle 2058"/>
          <p:cNvSpPr/>
          <p:nvPr/>
        </p:nvSpPr>
        <p:spPr>
          <a:xfrm>
            <a:off x="5818190" y="3011756"/>
            <a:ext cx="6216088" cy="2554545"/>
          </a:xfrm>
          <a:prstGeom prst="rect">
            <a:avLst/>
          </a:prstGeom>
        </p:spPr>
        <p:txBody>
          <a:bodyPr wrap="square">
            <a:spAutoFit/>
          </a:bodyPr>
          <a:lstStyle/>
          <a:p>
            <a:pPr defTabSz="422041"/>
            <a:r>
              <a:rPr lang="en-GB" sz="3200" dirty="0">
                <a:solidFill>
                  <a:schemeClr val="bg1"/>
                </a:solidFill>
                <a:latin typeface="+mj-lt"/>
              </a:rPr>
              <a:t>ENABLES YOU TO </a:t>
            </a:r>
            <a:r>
              <a:rPr lang="en-GB" sz="3200" b="1" dirty="0">
                <a:solidFill>
                  <a:schemeClr val="bg1"/>
                </a:solidFill>
                <a:latin typeface="+mj-lt"/>
              </a:rPr>
              <a:t>AUTOMATE THE MANAGEMENT CYCLE </a:t>
            </a:r>
            <a:r>
              <a:rPr lang="en-GB" sz="3200" dirty="0">
                <a:solidFill>
                  <a:schemeClr val="bg1"/>
                </a:solidFill>
                <a:latin typeface="+mj-lt"/>
              </a:rPr>
              <a:t>OF PLANNING, REPORTING, ANALYSIS, REFORECASTING, AND SCENARIO MODELLING</a:t>
            </a:r>
          </a:p>
        </p:txBody>
      </p:sp>
      <p:cxnSp>
        <p:nvCxnSpPr>
          <p:cNvPr id="231" name="Straight Connector 230"/>
          <p:cNvCxnSpPr/>
          <p:nvPr/>
        </p:nvCxnSpPr>
        <p:spPr>
          <a:xfrm>
            <a:off x="5852342" y="2538396"/>
            <a:ext cx="560237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3835413" y="2317763"/>
            <a:ext cx="2232000" cy="2232000"/>
          </a:xfrm>
          <a:prstGeom prst="ellipse">
            <a:avLst/>
          </a:prstGeom>
          <a:solidFill>
            <a:sysClr val="window" lastClr="FFFFFF"/>
          </a:solidFill>
          <a:ln w="19050">
            <a:noFill/>
          </a:ln>
          <a:effectLst>
            <a:outerShdw blurRad="266700" algn="ctr" rotWithShape="0">
              <a:prstClr val="black">
                <a:alpha val="16000"/>
              </a:prstClr>
            </a:outerShdw>
          </a:effectLst>
        </p:spPr>
        <p:txBody>
          <a:bodyPr wrap="square" tIns="972000">
            <a:noAutofit/>
          </a:bodyPr>
          <a:lstStyle/>
          <a:p>
            <a:pPr algn="ctr" defTabSz="457200"/>
            <a:endParaRPr lang="en-GB" sz="1200" kern="0" dirty="0">
              <a:solidFill>
                <a:srgbClr val="26292C"/>
              </a:solidFill>
              <a:latin typeface="Century Gothic" panose="020F0302020204030204"/>
            </a:endParaRPr>
          </a:p>
        </p:txBody>
      </p:sp>
      <p:pic>
        <p:nvPicPr>
          <p:cNvPr id="147" name="Picture 1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2598" y="2589069"/>
            <a:ext cx="1742316" cy="1742316"/>
          </a:xfrm>
          <a:prstGeom prst="rect">
            <a:avLst/>
          </a:prstGeom>
        </p:spPr>
      </p:pic>
      <p:grpSp>
        <p:nvGrpSpPr>
          <p:cNvPr id="13" name="Group 12"/>
          <p:cNvGrpSpPr/>
          <p:nvPr/>
        </p:nvGrpSpPr>
        <p:grpSpPr>
          <a:xfrm>
            <a:off x="2685719" y="1183602"/>
            <a:ext cx="4531388" cy="4524047"/>
            <a:chOff x="2685719" y="1183602"/>
            <a:chExt cx="4531388" cy="4524047"/>
          </a:xfrm>
        </p:grpSpPr>
        <p:grpSp>
          <p:nvGrpSpPr>
            <p:cNvPr id="169" name="Group 168"/>
            <p:cNvGrpSpPr/>
            <p:nvPr/>
          </p:nvGrpSpPr>
          <p:grpSpPr>
            <a:xfrm>
              <a:off x="4990338" y="1183602"/>
              <a:ext cx="2186875" cy="2203916"/>
              <a:chOff x="1375546" y="1183602"/>
              <a:chExt cx="2186875" cy="2203916"/>
            </a:xfrm>
          </p:grpSpPr>
          <p:sp>
            <p:nvSpPr>
              <p:cNvPr id="241" name="Freeform 10"/>
              <p:cNvSpPr>
                <a:spLocks/>
              </p:cNvSpPr>
              <p:nvPr/>
            </p:nvSpPr>
            <p:spPr bwMode="auto">
              <a:xfrm rot="16139787">
                <a:off x="1367026" y="1192122"/>
                <a:ext cx="2203916" cy="2186875"/>
              </a:xfrm>
              <a:custGeom>
                <a:avLst/>
                <a:gdLst/>
                <a:ahLst/>
                <a:cxnLst>
                  <a:cxn ang="0">
                    <a:pos x="40" y="946"/>
                  </a:cxn>
                  <a:cxn ang="0">
                    <a:pos x="13" y="935"/>
                  </a:cxn>
                  <a:cxn ang="0">
                    <a:pos x="0" y="906"/>
                  </a:cxn>
                  <a:cxn ang="0">
                    <a:pos x="0" y="566"/>
                  </a:cxn>
                  <a:cxn ang="0">
                    <a:pos x="36" y="527"/>
                  </a:cxn>
                  <a:cxn ang="0">
                    <a:pos x="372" y="370"/>
                  </a:cxn>
                  <a:cxn ang="0">
                    <a:pos x="533" y="35"/>
                  </a:cxn>
                  <a:cxn ang="0">
                    <a:pos x="573" y="0"/>
                  </a:cxn>
                  <a:cxn ang="0">
                    <a:pos x="913" y="0"/>
                  </a:cxn>
                  <a:cxn ang="0">
                    <a:pos x="942" y="12"/>
                  </a:cxn>
                  <a:cxn ang="0">
                    <a:pos x="952" y="42"/>
                  </a:cxn>
                  <a:cxn ang="0">
                    <a:pos x="668" y="666"/>
                  </a:cxn>
                  <a:cxn ang="0">
                    <a:pos x="42" y="946"/>
                  </a:cxn>
                  <a:cxn ang="0">
                    <a:pos x="40" y="946"/>
                  </a:cxn>
                </a:cxnLst>
                <a:rect l="0" t="0" r="r" b="b"/>
                <a:pathLst>
                  <a:path w="953" h="946">
                    <a:moveTo>
                      <a:pt x="40" y="946"/>
                    </a:moveTo>
                    <a:cubicBezTo>
                      <a:pt x="30" y="946"/>
                      <a:pt x="20" y="942"/>
                      <a:pt x="13" y="935"/>
                    </a:cubicBezTo>
                    <a:cubicBezTo>
                      <a:pt x="5" y="928"/>
                      <a:pt x="0" y="917"/>
                      <a:pt x="0" y="906"/>
                    </a:cubicBezTo>
                    <a:cubicBezTo>
                      <a:pt x="0" y="566"/>
                      <a:pt x="0" y="566"/>
                      <a:pt x="0" y="566"/>
                    </a:cubicBezTo>
                    <a:cubicBezTo>
                      <a:pt x="0" y="546"/>
                      <a:pt x="16" y="528"/>
                      <a:pt x="36" y="527"/>
                    </a:cubicBezTo>
                    <a:cubicBezTo>
                      <a:pt x="162" y="515"/>
                      <a:pt x="282" y="459"/>
                      <a:pt x="372" y="370"/>
                    </a:cubicBezTo>
                    <a:cubicBezTo>
                      <a:pt x="463" y="280"/>
                      <a:pt x="520" y="161"/>
                      <a:pt x="533" y="35"/>
                    </a:cubicBezTo>
                    <a:cubicBezTo>
                      <a:pt x="535" y="15"/>
                      <a:pt x="552" y="0"/>
                      <a:pt x="573" y="0"/>
                    </a:cubicBezTo>
                    <a:cubicBezTo>
                      <a:pt x="913" y="0"/>
                      <a:pt x="913" y="0"/>
                      <a:pt x="913" y="0"/>
                    </a:cubicBezTo>
                    <a:cubicBezTo>
                      <a:pt x="924" y="0"/>
                      <a:pt x="934" y="4"/>
                      <a:pt x="942" y="12"/>
                    </a:cubicBezTo>
                    <a:cubicBezTo>
                      <a:pt x="949" y="20"/>
                      <a:pt x="953" y="31"/>
                      <a:pt x="952" y="42"/>
                    </a:cubicBezTo>
                    <a:cubicBezTo>
                      <a:pt x="937" y="277"/>
                      <a:pt x="836" y="499"/>
                      <a:pt x="668" y="666"/>
                    </a:cubicBezTo>
                    <a:cubicBezTo>
                      <a:pt x="500" y="832"/>
                      <a:pt x="278" y="932"/>
                      <a:pt x="42" y="946"/>
                    </a:cubicBezTo>
                    <a:cubicBezTo>
                      <a:pt x="42" y="946"/>
                      <a:pt x="41" y="946"/>
                      <a:pt x="40" y="946"/>
                    </a:cubicBezTo>
                    <a:close/>
                  </a:path>
                </a:pathLst>
              </a:custGeom>
              <a:solidFill>
                <a:schemeClr val="accent2"/>
              </a:solidFill>
              <a:ln w="9" cap="flat">
                <a:noFill/>
                <a:prstDash val="solid"/>
                <a:miter lim="800000"/>
                <a:headEnd/>
                <a:tailEnd/>
              </a:ln>
              <a:effectLst/>
              <a:scene3d>
                <a:camera prst="orthographicFront">
                  <a:rot lat="0" lon="0" rev="0"/>
                </a:camera>
                <a:lightRig rig="contrasting"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ysClr val="windowText" lastClr="000000"/>
                  </a:solidFill>
                  <a:effectLst/>
                  <a:uLnTx/>
                  <a:uFillTx/>
                </a:endParaRPr>
              </a:p>
            </p:txBody>
          </p:sp>
          <p:sp>
            <p:nvSpPr>
              <p:cNvPr id="242" name="18 CuadroTexto"/>
              <p:cNvSpPr txBox="1"/>
              <p:nvPr/>
            </p:nvSpPr>
            <p:spPr>
              <a:xfrm>
                <a:off x="1849761" y="2026111"/>
                <a:ext cx="1467324" cy="461666"/>
              </a:xfrm>
              <a:prstGeom prst="rect">
                <a:avLst/>
              </a:prstGeom>
              <a:noFill/>
            </p:spPr>
            <p:txBody>
              <a:bodyPr spcFirstLastPara="1" anchor="ctr">
                <a:spAutoFit/>
              </a:bodyPr>
              <a:lstStyle/>
              <a:p>
                <a:pPr lvl="0" algn="ctr">
                  <a:defRPr/>
                </a:pPr>
                <a:r>
                  <a:rPr lang="en-GB" sz="1200" kern="0" dirty="0">
                    <a:solidFill>
                      <a:sysClr val="window" lastClr="FFFFFF"/>
                    </a:solidFill>
                    <a:latin typeface="Arial"/>
                  </a:rPr>
                  <a:t>Reporting &amp; Analytics</a:t>
                </a:r>
              </a:p>
            </p:txBody>
          </p:sp>
          <p:grpSp>
            <p:nvGrpSpPr>
              <p:cNvPr id="243" name="Group 23"/>
              <p:cNvGrpSpPr>
                <a:grpSpLocks noChangeAspect="1"/>
              </p:cNvGrpSpPr>
              <p:nvPr/>
            </p:nvGrpSpPr>
            <p:grpSpPr bwMode="auto">
              <a:xfrm>
                <a:off x="1943225" y="1520084"/>
                <a:ext cx="392187" cy="457711"/>
                <a:chOff x="-611" y="1837"/>
                <a:chExt cx="407" cy="475"/>
              </a:xfrm>
              <a:solidFill>
                <a:schemeClr val="bg1"/>
              </a:solidFill>
            </p:grpSpPr>
            <p:sp>
              <p:nvSpPr>
                <p:cNvPr id="244" name="Freeform 24"/>
                <p:cNvSpPr>
                  <a:spLocks/>
                </p:cNvSpPr>
                <p:nvPr/>
              </p:nvSpPr>
              <p:spPr bwMode="auto">
                <a:xfrm>
                  <a:off x="-341" y="1837"/>
                  <a:ext cx="137" cy="137"/>
                </a:xfrm>
                <a:custGeom>
                  <a:avLst/>
                  <a:gdLst>
                    <a:gd name="T0" fmla="*/ 19 w 58"/>
                    <a:gd name="T1" fmla="*/ 13 h 58"/>
                    <a:gd name="T2" fmla="*/ 0 w 58"/>
                    <a:gd name="T3" fmla="*/ 2 h 58"/>
                    <a:gd name="T4" fmla="*/ 9 w 58"/>
                    <a:gd name="T5" fmla="*/ 25 h 58"/>
                    <a:gd name="T6" fmla="*/ 9 w 58"/>
                    <a:gd name="T7" fmla="*/ 36 h 58"/>
                    <a:gd name="T8" fmla="*/ 23 w 58"/>
                    <a:gd name="T9" fmla="*/ 50 h 58"/>
                    <a:gd name="T10" fmla="*/ 32 w 58"/>
                    <a:gd name="T11" fmla="*/ 50 h 58"/>
                    <a:gd name="T12" fmla="*/ 57 w 58"/>
                    <a:gd name="T13" fmla="*/ 58 h 58"/>
                    <a:gd name="T14" fmla="*/ 43 w 58"/>
                    <a:gd name="T15" fmla="*/ 39 h 58"/>
                    <a:gd name="T16" fmla="*/ 19 w 58"/>
                    <a:gd name="T1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19" y="13"/>
                      </a:moveTo>
                      <a:cubicBezTo>
                        <a:pt x="13" y="7"/>
                        <a:pt x="0" y="0"/>
                        <a:pt x="0" y="2"/>
                      </a:cubicBezTo>
                      <a:cubicBezTo>
                        <a:pt x="0" y="5"/>
                        <a:pt x="9" y="11"/>
                        <a:pt x="9" y="25"/>
                      </a:cubicBezTo>
                      <a:cubicBezTo>
                        <a:pt x="9" y="36"/>
                        <a:pt x="9" y="36"/>
                        <a:pt x="9" y="36"/>
                      </a:cubicBezTo>
                      <a:cubicBezTo>
                        <a:pt x="9" y="44"/>
                        <a:pt x="16" y="50"/>
                        <a:pt x="23" y="50"/>
                      </a:cubicBezTo>
                      <a:cubicBezTo>
                        <a:pt x="32" y="50"/>
                        <a:pt x="32" y="50"/>
                        <a:pt x="32" y="50"/>
                      </a:cubicBezTo>
                      <a:cubicBezTo>
                        <a:pt x="47" y="49"/>
                        <a:pt x="55" y="58"/>
                        <a:pt x="57" y="58"/>
                      </a:cubicBezTo>
                      <a:cubicBezTo>
                        <a:pt x="58" y="58"/>
                        <a:pt x="48" y="45"/>
                        <a:pt x="43" y="39"/>
                      </a:cubicBezTo>
                      <a:lnTo>
                        <a:pt x="1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5" name="Freeform 25"/>
                <p:cNvSpPr>
                  <a:spLocks noEditPoints="1"/>
                </p:cNvSpPr>
                <p:nvPr/>
              </p:nvSpPr>
              <p:spPr bwMode="auto">
                <a:xfrm>
                  <a:off x="-611" y="1840"/>
                  <a:ext cx="402" cy="472"/>
                </a:xfrm>
                <a:custGeom>
                  <a:avLst/>
                  <a:gdLst>
                    <a:gd name="T0" fmla="*/ 156 w 170"/>
                    <a:gd name="T1" fmla="*/ 59 h 200"/>
                    <a:gd name="T2" fmla="*/ 127 w 170"/>
                    <a:gd name="T3" fmla="*/ 60 h 200"/>
                    <a:gd name="T4" fmla="*/ 112 w 170"/>
                    <a:gd name="T5" fmla="*/ 46 h 200"/>
                    <a:gd name="T6" fmla="*/ 111 w 170"/>
                    <a:gd name="T7" fmla="*/ 14 h 200"/>
                    <a:gd name="T8" fmla="*/ 97 w 170"/>
                    <a:gd name="T9" fmla="*/ 0 h 200"/>
                    <a:gd name="T10" fmla="*/ 14 w 170"/>
                    <a:gd name="T11" fmla="*/ 0 h 200"/>
                    <a:gd name="T12" fmla="*/ 0 w 170"/>
                    <a:gd name="T13" fmla="*/ 14 h 200"/>
                    <a:gd name="T14" fmla="*/ 0 w 170"/>
                    <a:gd name="T15" fmla="*/ 186 h 200"/>
                    <a:gd name="T16" fmla="*/ 14 w 170"/>
                    <a:gd name="T17" fmla="*/ 200 h 200"/>
                    <a:gd name="T18" fmla="*/ 156 w 170"/>
                    <a:gd name="T19" fmla="*/ 200 h 200"/>
                    <a:gd name="T20" fmla="*/ 170 w 170"/>
                    <a:gd name="T21" fmla="*/ 186 h 200"/>
                    <a:gd name="T22" fmla="*/ 170 w 170"/>
                    <a:gd name="T23" fmla="*/ 73 h 200"/>
                    <a:gd name="T24" fmla="*/ 156 w 170"/>
                    <a:gd name="T25" fmla="*/ 59 h 200"/>
                    <a:gd name="T26" fmla="*/ 59 w 170"/>
                    <a:gd name="T27" fmla="*/ 175 h 200"/>
                    <a:gd name="T28" fmla="*/ 29 w 170"/>
                    <a:gd name="T29" fmla="*/ 175 h 200"/>
                    <a:gd name="T30" fmla="*/ 29 w 170"/>
                    <a:gd name="T31" fmla="*/ 119 h 200"/>
                    <a:gd name="T32" fmla="*/ 36 w 170"/>
                    <a:gd name="T33" fmla="*/ 112 h 200"/>
                    <a:gd name="T34" fmla="*/ 53 w 170"/>
                    <a:gd name="T35" fmla="*/ 112 h 200"/>
                    <a:gd name="T36" fmla="*/ 59 w 170"/>
                    <a:gd name="T37" fmla="*/ 119 h 200"/>
                    <a:gd name="T38" fmla="*/ 59 w 170"/>
                    <a:gd name="T39" fmla="*/ 175 h 200"/>
                    <a:gd name="T40" fmla="*/ 99 w 170"/>
                    <a:gd name="T41" fmla="*/ 175 h 200"/>
                    <a:gd name="T42" fmla="*/ 69 w 170"/>
                    <a:gd name="T43" fmla="*/ 175 h 200"/>
                    <a:gd name="T44" fmla="*/ 69 w 170"/>
                    <a:gd name="T45" fmla="*/ 68 h 200"/>
                    <a:gd name="T46" fmla="*/ 75 w 170"/>
                    <a:gd name="T47" fmla="*/ 61 h 200"/>
                    <a:gd name="T48" fmla="*/ 92 w 170"/>
                    <a:gd name="T49" fmla="*/ 61 h 200"/>
                    <a:gd name="T50" fmla="*/ 99 w 170"/>
                    <a:gd name="T51" fmla="*/ 68 h 200"/>
                    <a:gd name="T52" fmla="*/ 99 w 170"/>
                    <a:gd name="T53" fmla="*/ 175 h 200"/>
                    <a:gd name="T54" fmla="*/ 138 w 170"/>
                    <a:gd name="T55" fmla="*/ 176 h 200"/>
                    <a:gd name="T56" fmla="*/ 108 w 170"/>
                    <a:gd name="T57" fmla="*/ 176 h 200"/>
                    <a:gd name="T58" fmla="*/ 108 w 170"/>
                    <a:gd name="T59" fmla="*/ 96 h 200"/>
                    <a:gd name="T60" fmla="*/ 114 w 170"/>
                    <a:gd name="T61" fmla="*/ 89 h 200"/>
                    <a:gd name="T62" fmla="*/ 131 w 170"/>
                    <a:gd name="T63" fmla="*/ 89 h 200"/>
                    <a:gd name="T64" fmla="*/ 138 w 170"/>
                    <a:gd name="T65" fmla="*/ 96 h 200"/>
                    <a:gd name="T66" fmla="*/ 138 w 170"/>
                    <a:gd name="T67" fmla="*/ 17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200">
                      <a:moveTo>
                        <a:pt x="156" y="59"/>
                      </a:moveTo>
                      <a:cubicBezTo>
                        <a:pt x="127" y="60"/>
                        <a:pt x="127" y="60"/>
                        <a:pt x="127" y="60"/>
                      </a:cubicBezTo>
                      <a:cubicBezTo>
                        <a:pt x="119" y="60"/>
                        <a:pt x="112" y="54"/>
                        <a:pt x="112" y="46"/>
                      </a:cubicBezTo>
                      <a:cubicBezTo>
                        <a:pt x="111" y="14"/>
                        <a:pt x="111" y="14"/>
                        <a:pt x="111" y="14"/>
                      </a:cubicBezTo>
                      <a:cubicBezTo>
                        <a:pt x="111" y="6"/>
                        <a:pt x="105" y="0"/>
                        <a:pt x="97" y="0"/>
                      </a:cubicBezTo>
                      <a:cubicBezTo>
                        <a:pt x="14" y="0"/>
                        <a:pt x="14" y="0"/>
                        <a:pt x="14" y="0"/>
                      </a:cubicBezTo>
                      <a:cubicBezTo>
                        <a:pt x="6" y="0"/>
                        <a:pt x="0" y="6"/>
                        <a:pt x="0" y="14"/>
                      </a:cubicBezTo>
                      <a:cubicBezTo>
                        <a:pt x="0" y="186"/>
                        <a:pt x="0" y="186"/>
                        <a:pt x="0" y="186"/>
                      </a:cubicBezTo>
                      <a:cubicBezTo>
                        <a:pt x="0" y="194"/>
                        <a:pt x="6" y="200"/>
                        <a:pt x="14" y="200"/>
                      </a:cubicBezTo>
                      <a:cubicBezTo>
                        <a:pt x="156" y="200"/>
                        <a:pt x="156" y="200"/>
                        <a:pt x="156" y="200"/>
                      </a:cubicBezTo>
                      <a:cubicBezTo>
                        <a:pt x="164" y="200"/>
                        <a:pt x="170" y="194"/>
                        <a:pt x="170" y="186"/>
                      </a:cubicBezTo>
                      <a:cubicBezTo>
                        <a:pt x="170" y="73"/>
                        <a:pt x="170" y="73"/>
                        <a:pt x="170" y="73"/>
                      </a:cubicBezTo>
                      <a:cubicBezTo>
                        <a:pt x="170" y="66"/>
                        <a:pt x="164" y="59"/>
                        <a:pt x="156" y="59"/>
                      </a:cubicBezTo>
                      <a:close/>
                      <a:moveTo>
                        <a:pt x="59" y="175"/>
                      </a:moveTo>
                      <a:cubicBezTo>
                        <a:pt x="29" y="175"/>
                        <a:pt x="29" y="175"/>
                        <a:pt x="29" y="175"/>
                      </a:cubicBezTo>
                      <a:cubicBezTo>
                        <a:pt x="29" y="119"/>
                        <a:pt x="29" y="119"/>
                        <a:pt x="29" y="119"/>
                      </a:cubicBezTo>
                      <a:cubicBezTo>
                        <a:pt x="29" y="115"/>
                        <a:pt x="32" y="112"/>
                        <a:pt x="36" y="112"/>
                      </a:cubicBezTo>
                      <a:cubicBezTo>
                        <a:pt x="53" y="112"/>
                        <a:pt x="53" y="112"/>
                        <a:pt x="53" y="112"/>
                      </a:cubicBezTo>
                      <a:cubicBezTo>
                        <a:pt x="56" y="112"/>
                        <a:pt x="59" y="115"/>
                        <a:pt x="59" y="119"/>
                      </a:cubicBezTo>
                      <a:lnTo>
                        <a:pt x="59" y="175"/>
                      </a:lnTo>
                      <a:close/>
                      <a:moveTo>
                        <a:pt x="99" y="175"/>
                      </a:moveTo>
                      <a:cubicBezTo>
                        <a:pt x="69" y="175"/>
                        <a:pt x="69" y="175"/>
                        <a:pt x="69" y="175"/>
                      </a:cubicBezTo>
                      <a:cubicBezTo>
                        <a:pt x="69" y="68"/>
                        <a:pt x="69" y="68"/>
                        <a:pt x="69" y="68"/>
                      </a:cubicBezTo>
                      <a:cubicBezTo>
                        <a:pt x="69" y="64"/>
                        <a:pt x="72" y="61"/>
                        <a:pt x="75" y="61"/>
                      </a:cubicBezTo>
                      <a:cubicBezTo>
                        <a:pt x="92" y="61"/>
                        <a:pt x="92" y="61"/>
                        <a:pt x="92" y="61"/>
                      </a:cubicBezTo>
                      <a:cubicBezTo>
                        <a:pt x="96" y="61"/>
                        <a:pt x="99" y="64"/>
                        <a:pt x="99" y="68"/>
                      </a:cubicBezTo>
                      <a:lnTo>
                        <a:pt x="99" y="175"/>
                      </a:lnTo>
                      <a:close/>
                      <a:moveTo>
                        <a:pt x="138" y="176"/>
                      </a:moveTo>
                      <a:cubicBezTo>
                        <a:pt x="108" y="176"/>
                        <a:pt x="108" y="176"/>
                        <a:pt x="108" y="176"/>
                      </a:cubicBezTo>
                      <a:cubicBezTo>
                        <a:pt x="108" y="96"/>
                        <a:pt x="108" y="96"/>
                        <a:pt x="108" y="96"/>
                      </a:cubicBezTo>
                      <a:cubicBezTo>
                        <a:pt x="108" y="92"/>
                        <a:pt x="111" y="89"/>
                        <a:pt x="114" y="89"/>
                      </a:cubicBezTo>
                      <a:cubicBezTo>
                        <a:pt x="131" y="89"/>
                        <a:pt x="131" y="89"/>
                        <a:pt x="131" y="89"/>
                      </a:cubicBezTo>
                      <a:cubicBezTo>
                        <a:pt x="135" y="89"/>
                        <a:pt x="138" y="92"/>
                        <a:pt x="138" y="96"/>
                      </a:cubicBezTo>
                      <a:lnTo>
                        <a:pt x="138"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70" name="Group 169"/>
            <p:cNvGrpSpPr/>
            <p:nvPr/>
          </p:nvGrpSpPr>
          <p:grpSpPr>
            <a:xfrm>
              <a:off x="2685719" y="1210488"/>
              <a:ext cx="2219537" cy="2205336"/>
              <a:chOff x="-929073" y="1210488"/>
              <a:chExt cx="2219537" cy="2205336"/>
            </a:xfrm>
          </p:grpSpPr>
          <p:sp>
            <p:nvSpPr>
              <p:cNvPr id="238" name="Freeform 8"/>
              <p:cNvSpPr>
                <a:spLocks/>
              </p:cNvSpPr>
              <p:nvPr/>
            </p:nvSpPr>
            <p:spPr bwMode="auto">
              <a:xfrm rot="16139787">
                <a:off x="-921972" y="1203387"/>
                <a:ext cx="2205336" cy="2219537"/>
              </a:xfrm>
              <a:custGeom>
                <a:avLst/>
                <a:gdLst/>
                <a:ahLst/>
                <a:cxnLst>
                  <a:cxn ang="0">
                    <a:pos x="913" y="960"/>
                  </a:cxn>
                  <a:cxn ang="0">
                    <a:pos x="574" y="960"/>
                  </a:cxn>
                  <a:cxn ang="0">
                    <a:pos x="534" y="923"/>
                  </a:cxn>
                  <a:cxn ang="0">
                    <a:pos x="36" y="419"/>
                  </a:cxn>
                  <a:cxn ang="0">
                    <a:pos x="0" y="380"/>
                  </a:cxn>
                  <a:cxn ang="0">
                    <a:pos x="0" y="40"/>
                  </a:cxn>
                  <a:cxn ang="0">
                    <a:pos x="13" y="11"/>
                  </a:cxn>
                  <a:cxn ang="0">
                    <a:pos x="40" y="0"/>
                  </a:cxn>
                  <a:cxn ang="0">
                    <a:pos x="42" y="0"/>
                  </a:cxn>
                  <a:cxn ang="0">
                    <a:pos x="670" y="283"/>
                  </a:cxn>
                  <a:cxn ang="0">
                    <a:pos x="953" y="918"/>
                  </a:cxn>
                  <a:cxn ang="0">
                    <a:pos x="942" y="947"/>
                  </a:cxn>
                  <a:cxn ang="0">
                    <a:pos x="913" y="960"/>
                  </a:cxn>
                </a:cxnLst>
                <a:rect l="0" t="0" r="r" b="b"/>
                <a:pathLst>
                  <a:path w="954" h="960">
                    <a:moveTo>
                      <a:pt x="913" y="960"/>
                    </a:moveTo>
                    <a:cubicBezTo>
                      <a:pt x="574" y="960"/>
                      <a:pt x="574" y="960"/>
                      <a:pt x="574" y="960"/>
                    </a:cubicBezTo>
                    <a:cubicBezTo>
                      <a:pt x="553" y="960"/>
                      <a:pt x="536" y="944"/>
                      <a:pt x="534" y="923"/>
                    </a:cubicBezTo>
                    <a:cubicBezTo>
                      <a:pt x="512" y="656"/>
                      <a:pt x="303" y="444"/>
                      <a:pt x="36" y="419"/>
                    </a:cubicBezTo>
                    <a:cubicBezTo>
                      <a:pt x="16" y="418"/>
                      <a:pt x="0" y="400"/>
                      <a:pt x="0" y="380"/>
                    </a:cubicBezTo>
                    <a:cubicBezTo>
                      <a:pt x="0" y="40"/>
                      <a:pt x="0" y="40"/>
                      <a:pt x="0" y="40"/>
                    </a:cubicBezTo>
                    <a:cubicBezTo>
                      <a:pt x="0" y="29"/>
                      <a:pt x="5" y="18"/>
                      <a:pt x="13" y="11"/>
                    </a:cubicBezTo>
                    <a:cubicBezTo>
                      <a:pt x="20" y="4"/>
                      <a:pt x="30" y="0"/>
                      <a:pt x="40" y="0"/>
                    </a:cubicBezTo>
                    <a:cubicBezTo>
                      <a:pt x="41" y="0"/>
                      <a:pt x="42" y="0"/>
                      <a:pt x="42" y="0"/>
                    </a:cubicBezTo>
                    <a:cubicBezTo>
                      <a:pt x="279" y="14"/>
                      <a:pt x="502" y="114"/>
                      <a:pt x="670" y="283"/>
                    </a:cubicBezTo>
                    <a:cubicBezTo>
                      <a:pt x="840" y="453"/>
                      <a:pt x="941" y="678"/>
                      <a:pt x="953" y="918"/>
                    </a:cubicBezTo>
                    <a:cubicBezTo>
                      <a:pt x="954" y="929"/>
                      <a:pt x="950" y="939"/>
                      <a:pt x="942" y="947"/>
                    </a:cubicBezTo>
                    <a:cubicBezTo>
                      <a:pt x="935" y="955"/>
                      <a:pt x="924" y="960"/>
                      <a:pt x="913" y="960"/>
                    </a:cubicBezTo>
                    <a:close/>
                  </a:path>
                </a:pathLst>
              </a:custGeom>
              <a:solidFill>
                <a:schemeClr val="accent1"/>
              </a:solidFill>
              <a:ln w="9" cap="flat">
                <a:noFill/>
                <a:prstDash val="solid"/>
                <a:miter lim="800000"/>
                <a:headEnd/>
                <a:tailEnd/>
              </a:ln>
              <a:effectLst/>
              <a:scene3d>
                <a:camera prst="orthographicFront">
                  <a:rot lat="0" lon="0" rev="0"/>
                </a:camera>
                <a:lightRig rig="contrasting"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ysClr val="windowText" lastClr="000000"/>
                  </a:solidFill>
                  <a:effectLst/>
                  <a:uLnTx/>
                  <a:uFillTx/>
                </a:endParaRPr>
              </a:p>
            </p:txBody>
          </p:sp>
          <p:sp>
            <p:nvSpPr>
              <p:cNvPr id="239" name="18 CuadroTexto"/>
              <p:cNvSpPr txBox="1"/>
              <p:nvPr/>
            </p:nvSpPr>
            <p:spPr>
              <a:xfrm>
                <a:off x="-649156" y="2026111"/>
                <a:ext cx="1467324" cy="461666"/>
              </a:xfrm>
              <a:prstGeom prst="rect">
                <a:avLst/>
              </a:prstGeom>
              <a:noFill/>
            </p:spPr>
            <p:txBody>
              <a:bodyPr spcFirstLastPara="1" anchor="ctr">
                <a:spAutoFit/>
              </a:bodyPr>
              <a:lstStyle/>
              <a:p>
                <a:pPr lvl="0" algn="ctr">
                  <a:defRPr/>
                </a:pPr>
                <a:r>
                  <a:rPr lang="en-GB" sz="1200" kern="0" dirty="0">
                    <a:solidFill>
                      <a:sysClr val="window" lastClr="FFFFFF"/>
                    </a:solidFill>
                    <a:latin typeface="Arial"/>
                  </a:rPr>
                  <a:t>Budgeting &amp; Planning</a:t>
                </a:r>
              </a:p>
            </p:txBody>
          </p:sp>
          <p:sp>
            <p:nvSpPr>
              <p:cNvPr id="240" name="Freeform 28"/>
              <p:cNvSpPr>
                <a:spLocks noEditPoints="1"/>
              </p:cNvSpPr>
              <p:nvPr/>
            </p:nvSpPr>
            <p:spPr bwMode="auto">
              <a:xfrm>
                <a:off x="270952" y="1525436"/>
                <a:ext cx="495741" cy="496323"/>
              </a:xfrm>
              <a:custGeom>
                <a:avLst/>
                <a:gdLst>
                  <a:gd name="T0" fmla="*/ 339 w 358"/>
                  <a:gd name="T1" fmla="*/ 179 h 358"/>
                  <a:gd name="T2" fmla="*/ 317 w 358"/>
                  <a:gd name="T3" fmla="*/ 164 h 358"/>
                  <a:gd name="T4" fmla="*/ 282 w 358"/>
                  <a:gd name="T5" fmla="*/ 121 h 358"/>
                  <a:gd name="T6" fmla="*/ 270 w 358"/>
                  <a:gd name="T7" fmla="*/ 155 h 358"/>
                  <a:gd name="T8" fmla="*/ 283 w 358"/>
                  <a:gd name="T9" fmla="*/ 45 h 358"/>
                  <a:gd name="T10" fmla="*/ 223 w 358"/>
                  <a:gd name="T11" fmla="*/ 95 h 358"/>
                  <a:gd name="T12" fmla="*/ 199 w 358"/>
                  <a:gd name="T13" fmla="*/ 90 h 358"/>
                  <a:gd name="T14" fmla="*/ 147 w 358"/>
                  <a:gd name="T15" fmla="*/ 90 h 358"/>
                  <a:gd name="T16" fmla="*/ 32 w 358"/>
                  <a:gd name="T17" fmla="*/ 186 h 358"/>
                  <a:gd name="T18" fmla="*/ 15 w 358"/>
                  <a:gd name="T19" fmla="*/ 172 h 358"/>
                  <a:gd name="T20" fmla="*/ 35 w 358"/>
                  <a:gd name="T21" fmla="*/ 164 h 358"/>
                  <a:gd name="T22" fmla="*/ 0 w 358"/>
                  <a:gd name="T23" fmla="*/ 174 h 358"/>
                  <a:gd name="T24" fmla="*/ 30 w 358"/>
                  <a:gd name="T25" fmla="*/ 209 h 358"/>
                  <a:gd name="T26" fmla="*/ 30 w 358"/>
                  <a:gd name="T27" fmla="*/ 209 h 358"/>
                  <a:gd name="T28" fmla="*/ 70 w 358"/>
                  <a:gd name="T29" fmla="*/ 290 h 358"/>
                  <a:gd name="T30" fmla="*/ 78 w 358"/>
                  <a:gd name="T31" fmla="*/ 313 h 358"/>
                  <a:gd name="T32" fmla="*/ 71 w 358"/>
                  <a:gd name="T33" fmla="*/ 345 h 358"/>
                  <a:gd name="T34" fmla="*/ 136 w 358"/>
                  <a:gd name="T35" fmla="*/ 358 h 358"/>
                  <a:gd name="T36" fmla="*/ 140 w 358"/>
                  <a:gd name="T37" fmla="*/ 338 h 358"/>
                  <a:gd name="T38" fmla="*/ 160 w 358"/>
                  <a:gd name="T39" fmla="*/ 327 h 358"/>
                  <a:gd name="T40" fmla="*/ 179 w 358"/>
                  <a:gd name="T41" fmla="*/ 329 h 358"/>
                  <a:gd name="T42" fmla="*/ 202 w 358"/>
                  <a:gd name="T43" fmla="*/ 327 h 358"/>
                  <a:gd name="T44" fmla="*/ 217 w 358"/>
                  <a:gd name="T45" fmla="*/ 335 h 358"/>
                  <a:gd name="T46" fmla="*/ 222 w 358"/>
                  <a:gd name="T47" fmla="*/ 358 h 358"/>
                  <a:gd name="T48" fmla="*/ 287 w 358"/>
                  <a:gd name="T49" fmla="*/ 345 h 358"/>
                  <a:gd name="T50" fmla="*/ 280 w 358"/>
                  <a:gd name="T51" fmla="*/ 312 h 358"/>
                  <a:gd name="T52" fmla="*/ 287 w 358"/>
                  <a:gd name="T53" fmla="*/ 295 h 358"/>
                  <a:gd name="T54" fmla="*/ 309 w 358"/>
                  <a:gd name="T55" fmla="*/ 268 h 358"/>
                  <a:gd name="T56" fmla="*/ 333 w 358"/>
                  <a:gd name="T57" fmla="*/ 254 h 358"/>
                  <a:gd name="T58" fmla="*/ 358 w 358"/>
                  <a:gd name="T59" fmla="*/ 254 h 358"/>
                  <a:gd name="T60" fmla="*/ 358 w 358"/>
                  <a:gd name="T61" fmla="*/ 179 h 358"/>
                  <a:gd name="T62" fmla="*/ 339 w 358"/>
                  <a:gd name="T63" fmla="*/ 179 h 358"/>
                  <a:gd name="T64" fmla="*/ 276 w 358"/>
                  <a:gd name="T65" fmla="*/ 224 h 358"/>
                  <a:gd name="T66" fmla="*/ 254 w 358"/>
                  <a:gd name="T67" fmla="*/ 202 h 358"/>
                  <a:gd name="T68" fmla="*/ 276 w 358"/>
                  <a:gd name="T69" fmla="*/ 179 h 358"/>
                  <a:gd name="T70" fmla="*/ 299 w 358"/>
                  <a:gd name="T71" fmla="*/ 202 h 358"/>
                  <a:gd name="T72" fmla="*/ 276 w 358"/>
                  <a:gd name="T73" fmla="*/ 224 h 358"/>
                  <a:gd name="T74" fmla="*/ 110 w 358"/>
                  <a:gd name="T75" fmla="*/ 75 h 358"/>
                  <a:gd name="T76" fmla="*/ 105 w 358"/>
                  <a:gd name="T77" fmla="*/ 52 h 358"/>
                  <a:gd name="T78" fmla="*/ 157 w 358"/>
                  <a:gd name="T79" fmla="*/ 0 h 358"/>
                  <a:gd name="T80" fmla="*/ 209 w 358"/>
                  <a:gd name="T81" fmla="*/ 52 h 358"/>
                  <a:gd name="T82" fmla="*/ 204 w 358"/>
                  <a:gd name="T83" fmla="*/ 75 h 358"/>
                  <a:gd name="T84" fmla="*/ 110 w 358"/>
                  <a:gd name="T85" fmla="*/ 75 h 358"/>
                  <a:gd name="T86" fmla="*/ 110 w 358"/>
                  <a:gd name="T87" fmla="*/ 75 h 358"/>
                  <a:gd name="T88" fmla="*/ 110 w 358"/>
                  <a:gd name="T89" fmla="*/ 7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8" h="358">
                    <a:moveTo>
                      <a:pt x="339" y="179"/>
                    </a:moveTo>
                    <a:cubicBezTo>
                      <a:pt x="324" y="179"/>
                      <a:pt x="320" y="169"/>
                      <a:pt x="317" y="164"/>
                    </a:cubicBezTo>
                    <a:cubicBezTo>
                      <a:pt x="311" y="151"/>
                      <a:pt x="300" y="132"/>
                      <a:pt x="282" y="121"/>
                    </a:cubicBezTo>
                    <a:cubicBezTo>
                      <a:pt x="276" y="132"/>
                      <a:pt x="273" y="138"/>
                      <a:pt x="270" y="155"/>
                    </a:cubicBezTo>
                    <a:cubicBezTo>
                      <a:pt x="259" y="99"/>
                      <a:pt x="280" y="61"/>
                      <a:pt x="283" y="45"/>
                    </a:cubicBezTo>
                    <a:cubicBezTo>
                      <a:pt x="262" y="50"/>
                      <a:pt x="233" y="69"/>
                      <a:pt x="223" y="95"/>
                    </a:cubicBezTo>
                    <a:cubicBezTo>
                      <a:pt x="218" y="92"/>
                      <a:pt x="203" y="90"/>
                      <a:pt x="199" y="90"/>
                    </a:cubicBezTo>
                    <a:cubicBezTo>
                      <a:pt x="147" y="90"/>
                      <a:pt x="147" y="90"/>
                      <a:pt x="147" y="90"/>
                    </a:cubicBezTo>
                    <a:cubicBezTo>
                      <a:pt x="96" y="90"/>
                      <a:pt x="43" y="126"/>
                      <a:pt x="32" y="186"/>
                    </a:cubicBezTo>
                    <a:cubicBezTo>
                      <a:pt x="24" y="188"/>
                      <a:pt x="15" y="183"/>
                      <a:pt x="15" y="172"/>
                    </a:cubicBezTo>
                    <a:cubicBezTo>
                      <a:pt x="15" y="157"/>
                      <a:pt x="34" y="157"/>
                      <a:pt x="35" y="164"/>
                    </a:cubicBezTo>
                    <a:cubicBezTo>
                      <a:pt x="35" y="142"/>
                      <a:pt x="0" y="145"/>
                      <a:pt x="0" y="174"/>
                    </a:cubicBezTo>
                    <a:cubicBezTo>
                      <a:pt x="0" y="203"/>
                      <a:pt x="18" y="208"/>
                      <a:pt x="30" y="209"/>
                    </a:cubicBezTo>
                    <a:cubicBezTo>
                      <a:pt x="30" y="209"/>
                      <a:pt x="30" y="209"/>
                      <a:pt x="30" y="209"/>
                    </a:cubicBezTo>
                    <a:cubicBezTo>
                      <a:pt x="30" y="240"/>
                      <a:pt x="45" y="269"/>
                      <a:pt x="70" y="290"/>
                    </a:cubicBezTo>
                    <a:cubicBezTo>
                      <a:pt x="73" y="293"/>
                      <a:pt x="80" y="301"/>
                      <a:pt x="78" y="313"/>
                    </a:cubicBezTo>
                    <a:cubicBezTo>
                      <a:pt x="75" y="325"/>
                      <a:pt x="71" y="345"/>
                      <a:pt x="71" y="345"/>
                    </a:cubicBezTo>
                    <a:cubicBezTo>
                      <a:pt x="136" y="358"/>
                      <a:pt x="136" y="358"/>
                      <a:pt x="136" y="358"/>
                    </a:cubicBezTo>
                    <a:cubicBezTo>
                      <a:pt x="136" y="358"/>
                      <a:pt x="139" y="349"/>
                      <a:pt x="140" y="338"/>
                    </a:cubicBezTo>
                    <a:cubicBezTo>
                      <a:pt x="142" y="328"/>
                      <a:pt x="150" y="327"/>
                      <a:pt x="160" y="327"/>
                    </a:cubicBezTo>
                    <a:cubicBezTo>
                      <a:pt x="166" y="328"/>
                      <a:pt x="173" y="329"/>
                      <a:pt x="179" y="329"/>
                    </a:cubicBezTo>
                    <a:cubicBezTo>
                      <a:pt x="187" y="329"/>
                      <a:pt x="195" y="328"/>
                      <a:pt x="202" y="327"/>
                    </a:cubicBezTo>
                    <a:cubicBezTo>
                      <a:pt x="207" y="326"/>
                      <a:pt x="215" y="326"/>
                      <a:pt x="217" y="335"/>
                    </a:cubicBezTo>
                    <a:cubicBezTo>
                      <a:pt x="219" y="345"/>
                      <a:pt x="222" y="358"/>
                      <a:pt x="222" y="358"/>
                    </a:cubicBezTo>
                    <a:cubicBezTo>
                      <a:pt x="287" y="345"/>
                      <a:pt x="287" y="345"/>
                      <a:pt x="287" y="345"/>
                    </a:cubicBezTo>
                    <a:cubicBezTo>
                      <a:pt x="287" y="345"/>
                      <a:pt x="281" y="319"/>
                      <a:pt x="280" y="312"/>
                    </a:cubicBezTo>
                    <a:cubicBezTo>
                      <a:pt x="279" y="304"/>
                      <a:pt x="284" y="298"/>
                      <a:pt x="287" y="295"/>
                    </a:cubicBezTo>
                    <a:cubicBezTo>
                      <a:pt x="297" y="287"/>
                      <a:pt x="305" y="277"/>
                      <a:pt x="309" y="268"/>
                    </a:cubicBezTo>
                    <a:cubicBezTo>
                      <a:pt x="312" y="262"/>
                      <a:pt x="320" y="254"/>
                      <a:pt x="333" y="254"/>
                    </a:cubicBezTo>
                    <a:cubicBezTo>
                      <a:pt x="358" y="254"/>
                      <a:pt x="358" y="254"/>
                      <a:pt x="358" y="254"/>
                    </a:cubicBezTo>
                    <a:cubicBezTo>
                      <a:pt x="358" y="179"/>
                      <a:pt x="358" y="179"/>
                      <a:pt x="358" y="179"/>
                    </a:cubicBezTo>
                    <a:lnTo>
                      <a:pt x="339" y="179"/>
                    </a:lnTo>
                    <a:close/>
                    <a:moveTo>
                      <a:pt x="276" y="224"/>
                    </a:moveTo>
                    <a:cubicBezTo>
                      <a:pt x="264" y="224"/>
                      <a:pt x="254" y="214"/>
                      <a:pt x="254" y="202"/>
                    </a:cubicBezTo>
                    <a:cubicBezTo>
                      <a:pt x="254" y="189"/>
                      <a:pt x="264" y="179"/>
                      <a:pt x="276" y="179"/>
                    </a:cubicBezTo>
                    <a:cubicBezTo>
                      <a:pt x="289" y="179"/>
                      <a:pt x="299" y="189"/>
                      <a:pt x="299" y="202"/>
                    </a:cubicBezTo>
                    <a:cubicBezTo>
                      <a:pt x="299" y="214"/>
                      <a:pt x="289" y="224"/>
                      <a:pt x="276" y="224"/>
                    </a:cubicBezTo>
                    <a:close/>
                    <a:moveTo>
                      <a:pt x="110" y="75"/>
                    </a:moveTo>
                    <a:cubicBezTo>
                      <a:pt x="107" y="68"/>
                      <a:pt x="105" y="60"/>
                      <a:pt x="105" y="52"/>
                    </a:cubicBezTo>
                    <a:cubicBezTo>
                      <a:pt x="105" y="23"/>
                      <a:pt x="128" y="0"/>
                      <a:pt x="157" y="0"/>
                    </a:cubicBezTo>
                    <a:cubicBezTo>
                      <a:pt x="186" y="0"/>
                      <a:pt x="209" y="23"/>
                      <a:pt x="209" y="52"/>
                    </a:cubicBezTo>
                    <a:cubicBezTo>
                      <a:pt x="209" y="60"/>
                      <a:pt x="207" y="68"/>
                      <a:pt x="204" y="75"/>
                    </a:cubicBezTo>
                    <a:lnTo>
                      <a:pt x="110" y="75"/>
                    </a:lnTo>
                    <a:close/>
                    <a:moveTo>
                      <a:pt x="110" y="75"/>
                    </a:moveTo>
                    <a:cubicBezTo>
                      <a:pt x="110" y="75"/>
                      <a:pt x="110" y="75"/>
                      <a:pt x="11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GB" dirty="0"/>
              </a:p>
            </p:txBody>
          </p:sp>
        </p:grpSp>
        <p:grpSp>
          <p:nvGrpSpPr>
            <p:cNvPr id="12" name="Group 11"/>
            <p:cNvGrpSpPr/>
            <p:nvPr/>
          </p:nvGrpSpPr>
          <p:grpSpPr>
            <a:xfrm>
              <a:off x="2737226" y="3500893"/>
              <a:ext cx="2219537" cy="2206756"/>
              <a:chOff x="2737226" y="3500893"/>
              <a:chExt cx="2219537" cy="2206756"/>
            </a:xfrm>
          </p:grpSpPr>
          <p:sp>
            <p:nvSpPr>
              <p:cNvPr id="173" name="Freeform 11"/>
              <p:cNvSpPr>
                <a:spLocks/>
              </p:cNvSpPr>
              <p:nvPr/>
            </p:nvSpPr>
            <p:spPr bwMode="auto">
              <a:xfrm rot="16139787">
                <a:off x="2743617" y="3494502"/>
                <a:ext cx="2206756" cy="2219537"/>
              </a:xfrm>
              <a:custGeom>
                <a:avLst/>
                <a:gdLst/>
                <a:ahLst/>
                <a:cxnLst>
                  <a:cxn ang="0">
                    <a:pos x="380" y="960"/>
                  </a:cxn>
                  <a:cxn ang="0">
                    <a:pos x="41" y="960"/>
                  </a:cxn>
                  <a:cxn ang="0">
                    <a:pos x="12" y="947"/>
                  </a:cxn>
                  <a:cxn ang="0">
                    <a:pos x="1" y="918"/>
                  </a:cxn>
                  <a:cxn ang="0">
                    <a:pos x="284" y="283"/>
                  </a:cxn>
                  <a:cxn ang="0">
                    <a:pos x="912" y="0"/>
                  </a:cxn>
                  <a:cxn ang="0">
                    <a:pos x="914" y="0"/>
                  </a:cxn>
                  <a:cxn ang="0">
                    <a:pos x="941" y="11"/>
                  </a:cxn>
                  <a:cxn ang="0">
                    <a:pos x="954" y="40"/>
                  </a:cxn>
                  <a:cxn ang="0">
                    <a:pos x="954" y="380"/>
                  </a:cxn>
                  <a:cxn ang="0">
                    <a:pos x="918" y="419"/>
                  </a:cxn>
                  <a:cxn ang="0">
                    <a:pos x="420" y="923"/>
                  </a:cxn>
                  <a:cxn ang="0">
                    <a:pos x="380" y="960"/>
                  </a:cxn>
                </a:cxnLst>
                <a:rect l="0" t="0" r="r" b="b"/>
                <a:pathLst>
                  <a:path w="954" h="960">
                    <a:moveTo>
                      <a:pt x="380" y="960"/>
                    </a:moveTo>
                    <a:cubicBezTo>
                      <a:pt x="41" y="960"/>
                      <a:pt x="41" y="960"/>
                      <a:pt x="41" y="960"/>
                    </a:cubicBezTo>
                    <a:cubicBezTo>
                      <a:pt x="30" y="960"/>
                      <a:pt x="19" y="955"/>
                      <a:pt x="12" y="947"/>
                    </a:cubicBezTo>
                    <a:cubicBezTo>
                      <a:pt x="4" y="939"/>
                      <a:pt x="0" y="929"/>
                      <a:pt x="1" y="918"/>
                    </a:cubicBezTo>
                    <a:cubicBezTo>
                      <a:pt x="13" y="678"/>
                      <a:pt x="114" y="453"/>
                      <a:pt x="284" y="283"/>
                    </a:cubicBezTo>
                    <a:cubicBezTo>
                      <a:pt x="452" y="114"/>
                      <a:pt x="675" y="14"/>
                      <a:pt x="912" y="0"/>
                    </a:cubicBezTo>
                    <a:cubicBezTo>
                      <a:pt x="912" y="0"/>
                      <a:pt x="913" y="0"/>
                      <a:pt x="914" y="0"/>
                    </a:cubicBezTo>
                    <a:cubicBezTo>
                      <a:pt x="924" y="0"/>
                      <a:pt x="934" y="4"/>
                      <a:pt x="941" y="11"/>
                    </a:cubicBezTo>
                    <a:cubicBezTo>
                      <a:pt x="949" y="18"/>
                      <a:pt x="954" y="29"/>
                      <a:pt x="954" y="40"/>
                    </a:cubicBezTo>
                    <a:cubicBezTo>
                      <a:pt x="954" y="380"/>
                      <a:pt x="954" y="380"/>
                      <a:pt x="954" y="380"/>
                    </a:cubicBezTo>
                    <a:cubicBezTo>
                      <a:pt x="954" y="400"/>
                      <a:pt x="938" y="418"/>
                      <a:pt x="918" y="419"/>
                    </a:cubicBezTo>
                    <a:cubicBezTo>
                      <a:pt x="651" y="444"/>
                      <a:pt x="442" y="656"/>
                      <a:pt x="420" y="923"/>
                    </a:cubicBezTo>
                    <a:cubicBezTo>
                      <a:pt x="418" y="944"/>
                      <a:pt x="401" y="960"/>
                      <a:pt x="380" y="960"/>
                    </a:cubicBezTo>
                    <a:close/>
                  </a:path>
                </a:pathLst>
              </a:custGeom>
              <a:solidFill>
                <a:schemeClr val="accent4"/>
              </a:solidFill>
              <a:ln w="9" cap="flat">
                <a:noFill/>
                <a:prstDash val="solid"/>
                <a:miter lim="800000"/>
                <a:headEnd/>
                <a:tailEnd/>
              </a:ln>
              <a:effectLst/>
              <a:scene3d>
                <a:camera prst="orthographicFront">
                  <a:rot lat="0" lon="0" rev="0"/>
                </a:camera>
                <a:lightRig rig="contrasting"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ysClr val="windowText" lastClr="000000"/>
                  </a:solidFill>
                  <a:effectLst/>
                  <a:uLnTx/>
                  <a:uFillTx/>
                </a:endParaRPr>
              </a:p>
            </p:txBody>
          </p:sp>
          <p:sp>
            <p:nvSpPr>
              <p:cNvPr id="174" name="18 CuadroTexto"/>
              <p:cNvSpPr txBox="1"/>
              <p:nvPr/>
            </p:nvSpPr>
            <p:spPr>
              <a:xfrm>
                <a:off x="2935157" y="4363481"/>
                <a:ext cx="1467324" cy="461665"/>
              </a:xfrm>
              <a:prstGeom prst="rect">
                <a:avLst/>
              </a:prstGeom>
              <a:noFill/>
            </p:spPr>
            <p:txBody>
              <a:bodyPr spcFirstLastPara="1" anchor="t">
                <a:spAutoFit/>
              </a:bodyPr>
              <a:lstStyle/>
              <a:p>
                <a:pPr lvl="0" algn="ctr">
                  <a:defRPr/>
                </a:pPr>
                <a:r>
                  <a:rPr lang="en-GB" sz="1200" kern="0" dirty="0">
                    <a:solidFill>
                      <a:sysClr val="window" lastClr="FFFFFF"/>
                    </a:solidFill>
                    <a:latin typeface="Arial"/>
                  </a:rPr>
                  <a:t>Workflow &amp;  Automation</a:t>
                </a:r>
              </a:p>
            </p:txBody>
          </p:sp>
          <p:grpSp>
            <p:nvGrpSpPr>
              <p:cNvPr id="234" name="Group 233"/>
              <p:cNvGrpSpPr/>
              <p:nvPr/>
            </p:nvGrpSpPr>
            <p:grpSpPr>
              <a:xfrm>
                <a:off x="3139519" y="3863014"/>
                <a:ext cx="530679" cy="462594"/>
                <a:chOff x="397246" y="5337250"/>
                <a:chExt cx="1323976" cy="1154113"/>
              </a:xfrm>
              <a:solidFill>
                <a:schemeClr val="bg1"/>
              </a:solidFill>
            </p:grpSpPr>
            <p:sp>
              <p:nvSpPr>
                <p:cNvPr id="235" name="Freeform 355"/>
                <p:cNvSpPr>
                  <a:spLocks noEditPoints="1"/>
                </p:cNvSpPr>
                <p:nvPr/>
              </p:nvSpPr>
              <p:spPr bwMode="auto">
                <a:xfrm>
                  <a:off x="824284" y="5596013"/>
                  <a:ext cx="896938" cy="895350"/>
                </a:xfrm>
                <a:custGeom>
                  <a:avLst/>
                  <a:gdLst>
                    <a:gd name="T0" fmla="*/ 28 w 239"/>
                    <a:gd name="T1" fmla="*/ 58 h 239"/>
                    <a:gd name="T2" fmla="*/ 30 w 239"/>
                    <a:gd name="T3" fmla="*/ 77 h 239"/>
                    <a:gd name="T4" fmla="*/ 16 w 239"/>
                    <a:gd name="T5" fmla="*/ 81 h 239"/>
                    <a:gd name="T6" fmla="*/ 2 w 239"/>
                    <a:gd name="T7" fmla="*/ 94 h 239"/>
                    <a:gd name="T8" fmla="*/ 10 w 239"/>
                    <a:gd name="T9" fmla="*/ 112 h 239"/>
                    <a:gd name="T10" fmla="*/ 21 w 239"/>
                    <a:gd name="T11" fmla="*/ 127 h 239"/>
                    <a:gd name="T12" fmla="*/ 11 w 239"/>
                    <a:gd name="T13" fmla="*/ 137 h 239"/>
                    <a:gd name="T14" fmla="*/ 5 w 239"/>
                    <a:gd name="T15" fmla="*/ 156 h 239"/>
                    <a:gd name="T16" fmla="*/ 21 w 239"/>
                    <a:gd name="T17" fmla="*/ 168 h 239"/>
                    <a:gd name="T18" fmla="*/ 35 w 239"/>
                    <a:gd name="T19" fmla="*/ 170 h 239"/>
                    <a:gd name="T20" fmla="*/ 35 w 239"/>
                    <a:gd name="T21" fmla="*/ 189 h 239"/>
                    <a:gd name="T22" fmla="*/ 39 w 239"/>
                    <a:gd name="T23" fmla="*/ 208 h 239"/>
                    <a:gd name="T24" fmla="*/ 58 w 239"/>
                    <a:gd name="T25" fmla="*/ 210 h 239"/>
                    <a:gd name="T26" fmla="*/ 77 w 239"/>
                    <a:gd name="T27" fmla="*/ 208 h 239"/>
                    <a:gd name="T28" fmla="*/ 81 w 239"/>
                    <a:gd name="T29" fmla="*/ 222 h 239"/>
                    <a:gd name="T30" fmla="*/ 94 w 239"/>
                    <a:gd name="T31" fmla="*/ 237 h 239"/>
                    <a:gd name="T32" fmla="*/ 112 w 239"/>
                    <a:gd name="T33" fmla="*/ 229 h 239"/>
                    <a:gd name="T34" fmla="*/ 127 w 239"/>
                    <a:gd name="T35" fmla="*/ 217 h 239"/>
                    <a:gd name="T36" fmla="*/ 138 w 239"/>
                    <a:gd name="T37" fmla="*/ 228 h 239"/>
                    <a:gd name="T38" fmla="*/ 156 w 239"/>
                    <a:gd name="T39" fmla="*/ 234 h 239"/>
                    <a:gd name="T40" fmla="*/ 168 w 239"/>
                    <a:gd name="T41" fmla="*/ 218 h 239"/>
                    <a:gd name="T42" fmla="*/ 176 w 239"/>
                    <a:gd name="T43" fmla="*/ 200 h 239"/>
                    <a:gd name="T44" fmla="*/ 189 w 239"/>
                    <a:gd name="T45" fmla="*/ 204 h 239"/>
                    <a:gd name="T46" fmla="*/ 209 w 239"/>
                    <a:gd name="T47" fmla="*/ 200 h 239"/>
                    <a:gd name="T48" fmla="*/ 211 w 239"/>
                    <a:gd name="T49" fmla="*/ 180 h 239"/>
                    <a:gd name="T50" fmla="*/ 208 w 239"/>
                    <a:gd name="T51" fmla="*/ 161 h 239"/>
                    <a:gd name="T52" fmla="*/ 222 w 239"/>
                    <a:gd name="T53" fmla="*/ 158 h 239"/>
                    <a:gd name="T54" fmla="*/ 237 w 239"/>
                    <a:gd name="T55" fmla="*/ 145 h 239"/>
                    <a:gd name="T56" fmla="*/ 229 w 239"/>
                    <a:gd name="T57" fmla="*/ 127 h 239"/>
                    <a:gd name="T58" fmla="*/ 217 w 239"/>
                    <a:gd name="T59" fmla="*/ 111 h 239"/>
                    <a:gd name="T60" fmla="*/ 228 w 239"/>
                    <a:gd name="T61" fmla="*/ 101 h 239"/>
                    <a:gd name="T62" fmla="*/ 234 w 239"/>
                    <a:gd name="T63" fmla="*/ 82 h 239"/>
                    <a:gd name="T64" fmla="*/ 218 w 239"/>
                    <a:gd name="T65" fmla="*/ 71 h 239"/>
                    <a:gd name="T66" fmla="*/ 200 w 239"/>
                    <a:gd name="T67" fmla="*/ 63 h 239"/>
                    <a:gd name="T68" fmla="*/ 204 w 239"/>
                    <a:gd name="T69" fmla="*/ 49 h 239"/>
                    <a:gd name="T70" fmla="*/ 200 w 239"/>
                    <a:gd name="T71" fmla="*/ 30 h 239"/>
                    <a:gd name="T72" fmla="*/ 181 w 239"/>
                    <a:gd name="T73" fmla="*/ 28 h 239"/>
                    <a:gd name="T74" fmla="*/ 161 w 239"/>
                    <a:gd name="T75" fmla="*/ 30 h 239"/>
                    <a:gd name="T76" fmla="*/ 158 w 239"/>
                    <a:gd name="T77" fmla="*/ 16 h 239"/>
                    <a:gd name="T78" fmla="*/ 145 w 239"/>
                    <a:gd name="T79" fmla="*/ 2 h 239"/>
                    <a:gd name="T80" fmla="*/ 127 w 239"/>
                    <a:gd name="T81" fmla="*/ 10 h 239"/>
                    <a:gd name="T82" fmla="*/ 111 w 239"/>
                    <a:gd name="T83" fmla="*/ 21 h 239"/>
                    <a:gd name="T84" fmla="*/ 101 w 239"/>
                    <a:gd name="T85" fmla="*/ 11 h 239"/>
                    <a:gd name="T86" fmla="*/ 83 w 239"/>
                    <a:gd name="T87" fmla="*/ 5 h 239"/>
                    <a:gd name="T88" fmla="*/ 71 w 239"/>
                    <a:gd name="T89" fmla="*/ 20 h 239"/>
                    <a:gd name="T90" fmla="*/ 63 w 239"/>
                    <a:gd name="T91" fmla="*/ 38 h 239"/>
                    <a:gd name="T92" fmla="*/ 49 w 239"/>
                    <a:gd name="T93" fmla="*/ 34 h 239"/>
                    <a:gd name="T94" fmla="*/ 30 w 239"/>
                    <a:gd name="T95" fmla="*/ 38 h 239"/>
                    <a:gd name="T96" fmla="*/ 28 w 239"/>
                    <a:gd name="T97" fmla="*/ 58 h 239"/>
                    <a:gd name="T98" fmla="*/ 98 w 239"/>
                    <a:gd name="T99" fmla="*/ 53 h 239"/>
                    <a:gd name="T100" fmla="*/ 185 w 239"/>
                    <a:gd name="T101" fmla="*/ 98 h 239"/>
                    <a:gd name="T102" fmla="*/ 141 w 239"/>
                    <a:gd name="T103" fmla="*/ 185 h 239"/>
                    <a:gd name="T104" fmla="*/ 54 w 239"/>
                    <a:gd name="T105" fmla="*/ 140 h 239"/>
                    <a:gd name="T106" fmla="*/ 98 w 239"/>
                    <a:gd name="T107" fmla="*/ 5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 h="239">
                      <a:moveTo>
                        <a:pt x="28" y="58"/>
                      </a:moveTo>
                      <a:cubicBezTo>
                        <a:pt x="33" y="62"/>
                        <a:pt x="32" y="74"/>
                        <a:pt x="30" y="77"/>
                      </a:cubicBezTo>
                      <a:cubicBezTo>
                        <a:pt x="29" y="81"/>
                        <a:pt x="23" y="82"/>
                        <a:pt x="16" y="81"/>
                      </a:cubicBezTo>
                      <a:cubicBezTo>
                        <a:pt x="10" y="79"/>
                        <a:pt x="4" y="85"/>
                        <a:pt x="2" y="94"/>
                      </a:cubicBezTo>
                      <a:cubicBezTo>
                        <a:pt x="0" y="102"/>
                        <a:pt x="3" y="110"/>
                        <a:pt x="10" y="112"/>
                      </a:cubicBezTo>
                      <a:cubicBezTo>
                        <a:pt x="16" y="113"/>
                        <a:pt x="21" y="124"/>
                        <a:pt x="21" y="127"/>
                      </a:cubicBezTo>
                      <a:cubicBezTo>
                        <a:pt x="22" y="131"/>
                        <a:pt x="17" y="136"/>
                        <a:pt x="11" y="137"/>
                      </a:cubicBezTo>
                      <a:cubicBezTo>
                        <a:pt x="5" y="139"/>
                        <a:pt x="2" y="148"/>
                        <a:pt x="5" y="156"/>
                      </a:cubicBezTo>
                      <a:cubicBezTo>
                        <a:pt x="7" y="164"/>
                        <a:pt x="15" y="170"/>
                        <a:pt x="21" y="168"/>
                      </a:cubicBezTo>
                      <a:cubicBezTo>
                        <a:pt x="27" y="166"/>
                        <a:pt x="33" y="167"/>
                        <a:pt x="35" y="170"/>
                      </a:cubicBezTo>
                      <a:cubicBezTo>
                        <a:pt x="37" y="173"/>
                        <a:pt x="39" y="185"/>
                        <a:pt x="35" y="189"/>
                      </a:cubicBezTo>
                      <a:cubicBezTo>
                        <a:pt x="30" y="194"/>
                        <a:pt x="32" y="203"/>
                        <a:pt x="39" y="208"/>
                      </a:cubicBezTo>
                      <a:cubicBezTo>
                        <a:pt x="45" y="214"/>
                        <a:pt x="54" y="215"/>
                        <a:pt x="58" y="210"/>
                      </a:cubicBezTo>
                      <a:cubicBezTo>
                        <a:pt x="62" y="206"/>
                        <a:pt x="74" y="207"/>
                        <a:pt x="77" y="208"/>
                      </a:cubicBezTo>
                      <a:cubicBezTo>
                        <a:pt x="81" y="210"/>
                        <a:pt x="82" y="216"/>
                        <a:pt x="81" y="222"/>
                      </a:cubicBezTo>
                      <a:cubicBezTo>
                        <a:pt x="80" y="228"/>
                        <a:pt x="86" y="235"/>
                        <a:pt x="94" y="237"/>
                      </a:cubicBezTo>
                      <a:cubicBezTo>
                        <a:pt x="103" y="239"/>
                        <a:pt x="111" y="235"/>
                        <a:pt x="112" y="229"/>
                      </a:cubicBezTo>
                      <a:cubicBezTo>
                        <a:pt x="113" y="223"/>
                        <a:pt x="124" y="218"/>
                        <a:pt x="127" y="217"/>
                      </a:cubicBezTo>
                      <a:cubicBezTo>
                        <a:pt x="131" y="217"/>
                        <a:pt x="136" y="222"/>
                        <a:pt x="138" y="228"/>
                      </a:cubicBezTo>
                      <a:cubicBezTo>
                        <a:pt x="140" y="234"/>
                        <a:pt x="148" y="236"/>
                        <a:pt x="156" y="234"/>
                      </a:cubicBezTo>
                      <a:cubicBezTo>
                        <a:pt x="165" y="231"/>
                        <a:pt x="170" y="224"/>
                        <a:pt x="168" y="218"/>
                      </a:cubicBezTo>
                      <a:cubicBezTo>
                        <a:pt x="166" y="212"/>
                        <a:pt x="173" y="202"/>
                        <a:pt x="176" y="200"/>
                      </a:cubicBezTo>
                      <a:cubicBezTo>
                        <a:pt x="178" y="198"/>
                        <a:pt x="185" y="200"/>
                        <a:pt x="189" y="204"/>
                      </a:cubicBezTo>
                      <a:cubicBezTo>
                        <a:pt x="194" y="208"/>
                        <a:pt x="203" y="206"/>
                        <a:pt x="209" y="200"/>
                      </a:cubicBezTo>
                      <a:cubicBezTo>
                        <a:pt x="214" y="194"/>
                        <a:pt x="215" y="185"/>
                        <a:pt x="211" y="180"/>
                      </a:cubicBezTo>
                      <a:cubicBezTo>
                        <a:pt x="206" y="176"/>
                        <a:pt x="207" y="164"/>
                        <a:pt x="208" y="161"/>
                      </a:cubicBezTo>
                      <a:cubicBezTo>
                        <a:pt x="210" y="158"/>
                        <a:pt x="216" y="156"/>
                        <a:pt x="222" y="158"/>
                      </a:cubicBezTo>
                      <a:cubicBezTo>
                        <a:pt x="229" y="159"/>
                        <a:pt x="235" y="153"/>
                        <a:pt x="237" y="145"/>
                      </a:cubicBezTo>
                      <a:cubicBezTo>
                        <a:pt x="239" y="136"/>
                        <a:pt x="235" y="128"/>
                        <a:pt x="229" y="127"/>
                      </a:cubicBezTo>
                      <a:cubicBezTo>
                        <a:pt x="223" y="125"/>
                        <a:pt x="218" y="115"/>
                        <a:pt x="217" y="111"/>
                      </a:cubicBezTo>
                      <a:cubicBezTo>
                        <a:pt x="217" y="107"/>
                        <a:pt x="222" y="103"/>
                        <a:pt x="228" y="101"/>
                      </a:cubicBezTo>
                      <a:cubicBezTo>
                        <a:pt x="234" y="99"/>
                        <a:pt x="237" y="91"/>
                        <a:pt x="234" y="82"/>
                      </a:cubicBezTo>
                      <a:cubicBezTo>
                        <a:pt x="231" y="74"/>
                        <a:pt x="224" y="69"/>
                        <a:pt x="218" y="71"/>
                      </a:cubicBezTo>
                      <a:cubicBezTo>
                        <a:pt x="212" y="73"/>
                        <a:pt x="202" y="66"/>
                        <a:pt x="200" y="63"/>
                      </a:cubicBezTo>
                      <a:cubicBezTo>
                        <a:pt x="198" y="60"/>
                        <a:pt x="200" y="54"/>
                        <a:pt x="204" y="49"/>
                      </a:cubicBezTo>
                      <a:cubicBezTo>
                        <a:pt x="208" y="44"/>
                        <a:pt x="207" y="36"/>
                        <a:pt x="200" y="30"/>
                      </a:cubicBezTo>
                      <a:cubicBezTo>
                        <a:pt x="194" y="24"/>
                        <a:pt x="185" y="23"/>
                        <a:pt x="181" y="28"/>
                      </a:cubicBezTo>
                      <a:cubicBezTo>
                        <a:pt x="176" y="33"/>
                        <a:pt x="165" y="32"/>
                        <a:pt x="161" y="30"/>
                      </a:cubicBezTo>
                      <a:cubicBezTo>
                        <a:pt x="158" y="29"/>
                        <a:pt x="156" y="22"/>
                        <a:pt x="158" y="16"/>
                      </a:cubicBezTo>
                      <a:cubicBezTo>
                        <a:pt x="159" y="10"/>
                        <a:pt x="153" y="3"/>
                        <a:pt x="145" y="2"/>
                      </a:cubicBezTo>
                      <a:cubicBezTo>
                        <a:pt x="136" y="0"/>
                        <a:pt x="128" y="3"/>
                        <a:pt x="127" y="10"/>
                      </a:cubicBezTo>
                      <a:cubicBezTo>
                        <a:pt x="125" y="16"/>
                        <a:pt x="115" y="21"/>
                        <a:pt x="111" y="21"/>
                      </a:cubicBezTo>
                      <a:cubicBezTo>
                        <a:pt x="108" y="21"/>
                        <a:pt x="103" y="17"/>
                        <a:pt x="101" y="11"/>
                      </a:cubicBezTo>
                      <a:cubicBezTo>
                        <a:pt x="99" y="5"/>
                        <a:pt x="91" y="2"/>
                        <a:pt x="83" y="5"/>
                      </a:cubicBezTo>
                      <a:cubicBezTo>
                        <a:pt x="74" y="7"/>
                        <a:pt x="69" y="14"/>
                        <a:pt x="71" y="20"/>
                      </a:cubicBezTo>
                      <a:cubicBezTo>
                        <a:pt x="73" y="27"/>
                        <a:pt x="66" y="36"/>
                        <a:pt x="63" y="38"/>
                      </a:cubicBezTo>
                      <a:cubicBezTo>
                        <a:pt x="60" y="40"/>
                        <a:pt x="54" y="39"/>
                        <a:pt x="49" y="34"/>
                      </a:cubicBezTo>
                      <a:cubicBezTo>
                        <a:pt x="45" y="30"/>
                        <a:pt x="36" y="32"/>
                        <a:pt x="30" y="38"/>
                      </a:cubicBezTo>
                      <a:cubicBezTo>
                        <a:pt x="24" y="45"/>
                        <a:pt x="23" y="54"/>
                        <a:pt x="28" y="58"/>
                      </a:cubicBezTo>
                      <a:close/>
                      <a:moveTo>
                        <a:pt x="98" y="53"/>
                      </a:moveTo>
                      <a:cubicBezTo>
                        <a:pt x="135" y="42"/>
                        <a:pt x="173" y="62"/>
                        <a:pt x="185" y="98"/>
                      </a:cubicBezTo>
                      <a:cubicBezTo>
                        <a:pt x="197" y="134"/>
                        <a:pt x="177" y="173"/>
                        <a:pt x="141" y="185"/>
                      </a:cubicBezTo>
                      <a:cubicBezTo>
                        <a:pt x="104" y="197"/>
                        <a:pt x="65" y="177"/>
                        <a:pt x="54" y="140"/>
                      </a:cubicBezTo>
                      <a:cubicBezTo>
                        <a:pt x="42" y="104"/>
                        <a:pt x="62" y="65"/>
                        <a:pt x="9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6" name="Freeform 356"/>
                <p:cNvSpPr>
                  <a:spLocks noEditPoints="1"/>
                </p:cNvSpPr>
                <p:nvPr/>
              </p:nvSpPr>
              <p:spPr bwMode="auto">
                <a:xfrm>
                  <a:off x="397246" y="5337250"/>
                  <a:ext cx="577850" cy="577850"/>
                </a:xfrm>
                <a:custGeom>
                  <a:avLst/>
                  <a:gdLst>
                    <a:gd name="T0" fmla="*/ 18 w 154"/>
                    <a:gd name="T1" fmla="*/ 38 h 154"/>
                    <a:gd name="T2" fmla="*/ 19 w 154"/>
                    <a:gd name="T3" fmla="*/ 50 h 154"/>
                    <a:gd name="T4" fmla="*/ 10 w 154"/>
                    <a:gd name="T5" fmla="*/ 52 h 154"/>
                    <a:gd name="T6" fmla="*/ 1 w 154"/>
                    <a:gd name="T7" fmla="*/ 61 h 154"/>
                    <a:gd name="T8" fmla="*/ 6 w 154"/>
                    <a:gd name="T9" fmla="*/ 72 h 154"/>
                    <a:gd name="T10" fmla="*/ 14 w 154"/>
                    <a:gd name="T11" fmla="*/ 82 h 154"/>
                    <a:gd name="T12" fmla="*/ 7 w 154"/>
                    <a:gd name="T13" fmla="*/ 89 h 154"/>
                    <a:gd name="T14" fmla="*/ 3 w 154"/>
                    <a:gd name="T15" fmla="*/ 101 h 154"/>
                    <a:gd name="T16" fmla="*/ 13 w 154"/>
                    <a:gd name="T17" fmla="*/ 108 h 154"/>
                    <a:gd name="T18" fmla="*/ 22 w 154"/>
                    <a:gd name="T19" fmla="*/ 110 h 154"/>
                    <a:gd name="T20" fmla="*/ 22 w 154"/>
                    <a:gd name="T21" fmla="*/ 122 h 154"/>
                    <a:gd name="T22" fmla="*/ 25 w 154"/>
                    <a:gd name="T23" fmla="*/ 134 h 154"/>
                    <a:gd name="T24" fmla="*/ 37 w 154"/>
                    <a:gd name="T25" fmla="*/ 136 h 154"/>
                    <a:gd name="T26" fmla="*/ 50 w 154"/>
                    <a:gd name="T27" fmla="*/ 134 h 154"/>
                    <a:gd name="T28" fmla="*/ 52 w 154"/>
                    <a:gd name="T29" fmla="*/ 143 h 154"/>
                    <a:gd name="T30" fmla="*/ 60 w 154"/>
                    <a:gd name="T31" fmla="*/ 153 h 154"/>
                    <a:gd name="T32" fmla="*/ 72 w 154"/>
                    <a:gd name="T33" fmla="*/ 148 h 154"/>
                    <a:gd name="T34" fmla="*/ 82 w 154"/>
                    <a:gd name="T35" fmla="*/ 140 h 154"/>
                    <a:gd name="T36" fmla="*/ 88 w 154"/>
                    <a:gd name="T37" fmla="*/ 147 h 154"/>
                    <a:gd name="T38" fmla="*/ 100 w 154"/>
                    <a:gd name="T39" fmla="*/ 151 h 154"/>
                    <a:gd name="T40" fmla="*/ 108 w 154"/>
                    <a:gd name="T41" fmla="*/ 140 h 154"/>
                    <a:gd name="T42" fmla="*/ 113 w 154"/>
                    <a:gd name="T43" fmla="*/ 129 h 154"/>
                    <a:gd name="T44" fmla="*/ 122 w 154"/>
                    <a:gd name="T45" fmla="*/ 131 h 154"/>
                    <a:gd name="T46" fmla="*/ 134 w 154"/>
                    <a:gd name="T47" fmla="*/ 129 h 154"/>
                    <a:gd name="T48" fmla="*/ 135 w 154"/>
                    <a:gd name="T49" fmla="*/ 116 h 154"/>
                    <a:gd name="T50" fmla="*/ 134 w 154"/>
                    <a:gd name="T51" fmla="*/ 104 h 154"/>
                    <a:gd name="T52" fmla="*/ 143 w 154"/>
                    <a:gd name="T53" fmla="*/ 102 h 154"/>
                    <a:gd name="T54" fmla="*/ 152 w 154"/>
                    <a:gd name="T55" fmla="*/ 93 h 154"/>
                    <a:gd name="T56" fmla="*/ 147 w 154"/>
                    <a:gd name="T57" fmla="*/ 82 h 154"/>
                    <a:gd name="T58" fmla="*/ 140 w 154"/>
                    <a:gd name="T59" fmla="*/ 72 h 154"/>
                    <a:gd name="T60" fmla="*/ 146 w 154"/>
                    <a:gd name="T61" fmla="*/ 65 h 154"/>
                    <a:gd name="T62" fmla="*/ 150 w 154"/>
                    <a:gd name="T63" fmla="*/ 53 h 154"/>
                    <a:gd name="T64" fmla="*/ 140 w 154"/>
                    <a:gd name="T65" fmla="*/ 46 h 154"/>
                    <a:gd name="T66" fmla="*/ 129 w 154"/>
                    <a:gd name="T67" fmla="*/ 41 h 154"/>
                    <a:gd name="T68" fmla="*/ 131 w 154"/>
                    <a:gd name="T69" fmla="*/ 32 h 154"/>
                    <a:gd name="T70" fmla="*/ 129 w 154"/>
                    <a:gd name="T71" fmla="*/ 20 h 154"/>
                    <a:gd name="T72" fmla="*/ 116 w 154"/>
                    <a:gd name="T73" fmla="*/ 18 h 154"/>
                    <a:gd name="T74" fmla="*/ 104 w 154"/>
                    <a:gd name="T75" fmla="*/ 20 h 154"/>
                    <a:gd name="T76" fmla="*/ 101 w 154"/>
                    <a:gd name="T77" fmla="*/ 11 h 154"/>
                    <a:gd name="T78" fmla="*/ 93 w 154"/>
                    <a:gd name="T79" fmla="*/ 1 h 154"/>
                    <a:gd name="T80" fmla="*/ 81 w 154"/>
                    <a:gd name="T81" fmla="*/ 6 h 154"/>
                    <a:gd name="T82" fmla="*/ 71 w 154"/>
                    <a:gd name="T83" fmla="*/ 14 h 154"/>
                    <a:gd name="T84" fmla="*/ 65 w 154"/>
                    <a:gd name="T85" fmla="*/ 7 h 154"/>
                    <a:gd name="T86" fmla="*/ 53 w 154"/>
                    <a:gd name="T87" fmla="*/ 3 h 154"/>
                    <a:gd name="T88" fmla="*/ 46 w 154"/>
                    <a:gd name="T89" fmla="*/ 13 h 154"/>
                    <a:gd name="T90" fmla="*/ 41 w 154"/>
                    <a:gd name="T91" fmla="*/ 25 h 154"/>
                    <a:gd name="T92" fmla="*/ 32 w 154"/>
                    <a:gd name="T93" fmla="*/ 22 h 154"/>
                    <a:gd name="T94" fmla="*/ 19 w 154"/>
                    <a:gd name="T95" fmla="*/ 25 h 154"/>
                    <a:gd name="T96" fmla="*/ 18 w 154"/>
                    <a:gd name="T97" fmla="*/ 38 h 154"/>
                    <a:gd name="T98" fmla="*/ 63 w 154"/>
                    <a:gd name="T99" fmla="*/ 35 h 154"/>
                    <a:gd name="T100" fmla="*/ 119 w 154"/>
                    <a:gd name="T101" fmla="*/ 63 h 154"/>
                    <a:gd name="T102" fmla="*/ 90 w 154"/>
                    <a:gd name="T103" fmla="*/ 119 h 154"/>
                    <a:gd name="T104" fmla="*/ 34 w 154"/>
                    <a:gd name="T105" fmla="*/ 91 h 154"/>
                    <a:gd name="T106" fmla="*/ 63 w 154"/>
                    <a:gd name="T107" fmla="*/ 3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4" h="154">
                      <a:moveTo>
                        <a:pt x="18" y="38"/>
                      </a:moveTo>
                      <a:cubicBezTo>
                        <a:pt x="21" y="40"/>
                        <a:pt x="20" y="48"/>
                        <a:pt x="19" y="50"/>
                      </a:cubicBezTo>
                      <a:cubicBezTo>
                        <a:pt x="18" y="52"/>
                        <a:pt x="14" y="53"/>
                        <a:pt x="10" y="52"/>
                      </a:cubicBezTo>
                      <a:cubicBezTo>
                        <a:pt x="6" y="51"/>
                        <a:pt x="2" y="55"/>
                        <a:pt x="1" y="61"/>
                      </a:cubicBezTo>
                      <a:cubicBezTo>
                        <a:pt x="0" y="66"/>
                        <a:pt x="2" y="71"/>
                        <a:pt x="6" y="72"/>
                      </a:cubicBezTo>
                      <a:cubicBezTo>
                        <a:pt x="10" y="73"/>
                        <a:pt x="13" y="80"/>
                        <a:pt x="14" y="82"/>
                      </a:cubicBezTo>
                      <a:cubicBezTo>
                        <a:pt x="14" y="85"/>
                        <a:pt x="11" y="87"/>
                        <a:pt x="7" y="89"/>
                      </a:cubicBezTo>
                      <a:cubicBezTo>
                        <a:pt x="3" y="90"/>
                        <a:pt x="1" y="95"/>
                        <a:pt x="3" y="101"/>
                      </a:cubicBezTo>
                      <a:cubicBezTo>
                        <a:pt x="5" y="106"/>
                        <a:pt x="9" y="109"/>
                        <a:pt x="13" y="108"/>
                      </a:cubicBezTo>
                      <a:cubicBezTo>
                        <a:pt x="17" y="107"/>
                        <a:pt x="21" y="107"/>
                        <a:pt x="22" y="110"/>
                      </a:cubicBezTo>
                      <a:cubicBezTo>
                        <a:pt x="24" y="112"/>
                        <a:pt x="25" y="119"/>
                        <a:pt x="22" y="122"/>
                      </a:cubicBezTo>
                      <a:cubicBezTo>
                        <a:pt x="19" y="125"/>
                        <a:pt x="21" y="131"/>
                        <a:pt x="25" y="134"/>
                      </a:cubicBezTo>
                      <a:cubicBezTo>
                        <a:pt x="29" y="138"/>
                        <a:pt x="35" y="139"/>
                        <a:pt x="37" y="136"/>
                      </a:cubicBezTo>
                      <a:cubicBezTo>
                        <a:pt x="40" y="133"/>
                        <a:pt x="48" y="133"/>
                        <a:pt x="50" y="134"/>
                      </a:cubicBezTo>
                      <a:cubicBezTo>
                        <a:pt x="52" y="135"/>
                        <a:pt x="53" y="139"/>
                        <a:pt x="52" y="143"/>
                      </a:cubicBezTo>
                      <a:cubicBezTo>
                        <a:pt x="51" y="147"/>
                        <a:pt x="55" y="151"/>
                        <a:pt x="60" y="153"/>
                      </a:cubicBezTo>
                      <a:cubicBezTo>
                        <a:pt x="66" y="154"/>
                        <a:pt x="71" y="151"/>
                        <a:pt x="72" y="148"/>
                      </a:cubicBezTo>
                      <a:cubicBezTo>
                        <a:pt x="73" y="144"/>
                        <a:pt x="80" y="140"/>
                        <a:pt x="82" y="140"/>
                      </a:cubicBezTo>
                      <a:cubicBezTo>
                        <a:pt x="84" y="140"/>
                        <a:pt x="87" y="143"/>
                        <a:pt x="88" y="147"/>
                      </a:cubicBezTo>
                      <a:cubicBezTo>
                        <a:pt x="90" y="151"/>
                        <a:pt x="95" y="152"/>
                        <a:pt x="100" y="151"/>
                      </a:cubicBezTo>
                      <a:cubicBezTo>
                        <a:pt x="106" y="149"/>
                        <a:pt x="109" y="144"/>
                        <a:pt x="108" y="140"/>
                      </a:cubicBezTo>
                      <a:cubicBezTo>
                        <a:pt x="107" y="137"/>
                        <a:pt x="111" y="130"/>
                        <a:pt x="113" y="129"/>
                      </a:cubicBezTo>
                      <a:cubicBezTo>
                        <a:pt x="115" y="128"/>
                        <a:pt x="119" y="129"/>
                        <a:pt x="122" y="131"/>
                      </a:cubicBezTo>
                      <a:cubicBezTo>
                        <a:pt x="125" y="134"/>
                        <a:pt x="130" y="133"/>
                        <a:pt x="134" y="129"/>
                      </a:cubicBezTo>
                      <a:cubicBezTo>
                        <a:pt x="138" y="125"/>
                        <a:pt x="138" y="119"/>
                        <a:pt x="135" y="116"/>
                      </a:cubicBezTo>
                      <a:cubicBezTo>
                        <a:pt x="132" y="114"/>
                        <a:pt x="133" y="106"/>
                        <a:pt x="134" y="104"/>
                      </a:cubicBezTo>
                      <a:cubicBezTo>
                        <a:pt x="135" y="102"/>
                        <a:pt x="139" y="101"/>
                        <a:pt x="143" y="102"/>
                      </a:cubicBezTo>
                      <a:cubicBezTo>
                        <a:pt x="147" y="103"/>
                        <a:pt x="151" y="99"/>
                        <a:pt x="152" y="93"/>
                      </a:cubicBezTo>
                      <a:cubicBezTo>
                        <a:pt x="154" y="88"/>
                        <a:pt x="151" y="83"/>
                        <a:pt x="147" y="82"/>
                      </a:cubicBezTo>
                      <a:cubicBezTo>
                        <a:pt x="143" y="81"/>
                        <a:pt x="140" y="74"/>
                        <a:pt x="140" y="72"/>
                      </a:cubicBezTo>
                      <a:cubicBezTo>
                        <a:pt x="140" y="69"/>
                        <a:pt x="143" y="66"/>
                        <a:pt x="146" y="65"/>
                      </a:cubicBezTo>
                      <a:cubicBezTo>
                        <a:pt x="150" y="64"/>
                        <a:pt x="152" y="59"/>
                        <a:pt x="150" y="53"/>
                      </a:cubicBezTo>
                      <a:cubicBezTo>
                        <a:pt x="149" y="48"/>
                        <a:pt x="144" y="45"/>
                        <a:pt x="140" y="46"/>
                      </a:cubicBezTo>
                      <a:cubicBezTo>
                        <a:pt x="136" y="47"/>
                        <a:pt x="130" y="43"/>
                        <a:pt x="129" y="41"/>
                      </a:cubicBezTo>
                      <a:cubicBezTo>
                        <a:pt x="127" y="39"/>
                        <a:pt x="128" y="35"/>
                        <a:pt x="131" y="32"/>
                      </a:cubicBezTo>
                      <a:cubicBezTo>
                        <a:pt x="134" y="29"/>
                        <a:pt x="133" y="23"/>
                        <a:pt x="129" y="20"/>
                      </a:cubicBezTo>
                      <a:cubicBezTo>
                        <a:pt x="124" y="16"/>
                        <a:pt x="119" y="15"/>
                        <a:pt x="116" y="18"/>
                      </a:cubicBezTo>
                      <a:cubicBezTo>
                        <a:pt x="113" y="21"/>
                        <a:pt x="106" y="21"/>
                        <a:pt x="104" y="20"/>
                      </a:cubicBezTo>
                      <a:cubicBezTo>
                        <a:pt x="102" y="19"/>
                        <a:pt x="101" y="15"/>
                        <a:pt x="101" y="11"/>
                      </a:cubicBezTo>
                      <a:cubicBezTo>
                        <a:pt x="102" y="7"/>
                        <a:pt x="98" y="2"/>
                        <a:pt x="93" y="1"/>
                      </a:cubicBezTo>
                      <a:cubicBezTo>
                        <a:pt x="88" y="0"/>
                        <a:pt x="82" y="2"/>
                        <a:pt x="81" y="6"/>
                      </a:cubicBezTo>
                      <a:cubicBezTo>
                        <a:pt x="81" y="10"/>
                        <a:pt x="74" y="14"/>
                        <a:pt x="71" y="14"/>
                      </a:cubicBezTo>
                      <a:cubicBezTo>
                        <a:pt x="69" y="14"/>
                        <a:pt x="66" y="11"/>
                        <a:pt x="65" y="7"/>
                      </a:cubicBezTo>
                      <a:cubicBezTo>
                        <a:pt x="64" y="3"/>
                        <a:pt x="58" y="2"/>
                        <a:pt x="53" y="3"/>
                      </a:cubicBezTo>
                      <a:cubicBezTo>
                        <a:pt x="48" y="5"/>
                        <a:pt x="44" y="10"/>
                        <a:pt x="46" y="13"/>
                      </a:cubicBezTo>
                      <a:cubicBezTo>
                        <a:pt x="47" y="17"/>
                        <a:pt x="42" y="24"/>
                        <a:pt x="41" y="25"/>
                      </a:cubicBezTo>
                      <a:cubicBezTo>
                        <a:pt x="39" y="26"/>
                        <a:pt x="35" y="25"/>
                        <a:pt x="32" y="22"/>
                      </a:cubicBezTo>
                      <a:cubicBezTo>
                        <a:pt x="29" y="20"/>
                        <a:pt x="23" y="21"/>
                        <a:pt x="19" y="25"/>
                      </a:cubicBezTo>
                      <a:cubicBezTo>
                        <a:pt x="16" y="29"/>
                        <a:pt x="15" y="35"/>
                        <a:pt x="18" y="38"/>
                      </a:cubicBezTo>
                      <a:close/>
                      <a:moveTo>
                        <a:pt x="63" y="35"/>
                      </a:moveTo>
                      <a:cubicBezTo>
                        <a:pt x="86" y="27"/>
                        <a:pt x="111" y="40"/>
                        <a:pt x="119" y="63"/>
                      </a:cubicBezTo>
                      <a:cubicBezTo>
                        <a:pt x="126" y="87"/>
                        <a:pt x="114" y="112"/>
                        <a:pt x="90" y="119"/>
                      </a:cubicBezTo>
                      <a:cubicBezTo>
                        <a:pt x="67" y="127"/>
                        <a:pt x="42" y="114"/>
                        <a:pt x="34" y="91"/>
                      </a:cubicBezTo>
                      <a:cubicBezTo>
                        <a:pt x="27" y="67"/>
                        <a:pt x="40" y="42"/>
                        <a:pt x="6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7" name="Freeform 357"/>
                <p:cNvSpPr>
                  <a:spLocks noEditPoints="1"/>
                </p:cNvSpPr>
                <p:nvPr/>
              </p:nvSpPr>
              <p:spPr bwMode="auto">
                <a:xfrm>
                  <a:off x="400421" y="5910338"/>
                  <a:ext cx="442913" cy="442913"/>
                </a:xfrm>
                <a:custGeom>
                  <a:avLst/>
                  <a:gdLst>
                    <a:gd name="T0" fmla="*/ 14 w 118"/>
                    <a:gd name="T1" fmla="*/ 29 h 118"/>
                    <a:gd name="T2" fmla="*/ 15 w 118"/>
                    <a:gd name="T3" fmla="*/ 38 h 118"/>
                    <a:gd name="T4" fmla="*/ 8 w 118"/>
                    <a:gd name="T5" fmla="*/ 40 h 118"/>
                    <a:gd name="T6" fmla="*/ 1 w 118"/>
                    <a:gd name="T7" fmla="*/ 47 h 118"/>
                    <a:gd name="T8" fmla="*/ 5 w 118"/>
                    <a:gd name="T9" fmla="*/ 55 h 118"/>
                    <a:gd name="T10" fmla="*/ 10 w 118"/>
                    <a:gd name="T11" fmla="*/ 63 h 118"/>
                    <a:gd name="T12" fmla="*/ 5 w 118"/>
                    <a:gd name="T13" fmla="*/ 68 h 118"/>
                    <a:gd name="T14" fmla="*/ 2 w 118"/>
                    <a:gd name="T15" fmla="*/ 77 h 118"/>
                    <a:gd name="T16" fmla="*/ 10 w 118"/>
                    <a:gd name="T17" fmla="*/ 83 h 118"/>
                    <a:gd name="T18" fmla="*/ 17 w 118"/>
                    <a:gd name="T19" fmla="*/ 84 h 118"/>
                    <a:gd name="T20" fmla="*/ 17 w 118"/>
                    <a:gd name="T21" fmla="*/ 94 h 118"/>
                    <a:gd name="T22" fmla="*/ 19 w 118"/>
                    <a:gd name="T23" fmla="*/ 103 h 118"/>
                    <a:gd name="T24" fmla="*/ 28 w 118"/>
                    <a:gd name="T25" fmla="*/ 104 h 118"/>
                    <a:gd name="T26" fmla="*/ 38 w 118"/>
                    <a:gd name="T27" fmla="*/ 103 h 118"/>
                    <a:gd name="T28" fmla="*/ 40 w 118"/>
                    <a:gd name="T29" fmla="*/ 110 h 118"/>
                    <a:gd name="T30" fmla="*/ 46 w 118"/>
                    <a:gd name="T31" fmla="*/ 117 h 118"/>
                    <a:gd name="T32" fmla="*/ 55 w 118"/>
                    <a:gd name="T33" fmla="*/ 113 h 118"/>
                    <a:gd name="T34" fmla="*/ 63 w 118"/>
                    <a:gd name="T35" fmla="*/ 108 h 118"/>
                    <a:gd name="T36" fmla="*/ 68 w 118"/>
                    <a:gd name="T37" fmla="*/ 113 h 118"/>
                    <a:gd name="T38" fmla="*/ 77 w 118"/>
                    <a:gd name="T39" fmla="*/ 116 h 118"/>
                    <a:gd name="T40" fmla="*/ 83 w 118"/>
                    <a:gd name="T41" fmla="*/ 108 h 118"/>
                    <a:gd name="T42" fmla="*/ 87 w 118"/>
                    <a:gd name="T43" fmla="*/ 99 h 118"/>
                    <a:gd name="T44" fmla="*/ 93 w 118"/>
                    <a:gd name="T45" fmla="*/ 101 h 118"/>
                    <a:gd name="T46" fmla="*/ 103 w 118"/>
                    <a:gd name="T47" fmla="*/ 99 h 118"/>
                    <a:gd name="T48" fmla="*/ 104 w 118"/>
                    <a:gd name="T49" fmla="*/ 89 h 118"/>
                    <a:gd name="T50" fmla="*/ 103 w 118"/>
                    <a:gd name="T51" fmla="*/ 80 h 118"/>
                    <a:gd name="T52" fmla="*/ 110 w 118"/>
                    <a:gd name="T53" fmla="*/ 78 h 118"/>
                    <a:gd name="T54" fmla="*/ 117 w 118"/>
                    <a:gd name="T55" fmla="*/ 72 h 118"/>
                    <a:gd name="T56" fmla="*/ 113 w 118"/>
                    <a:gd name="T57" fmla="*/ 63 h 118"/>
                    <a:gd name="T58" fmla="*/ 107 w 118"/>
                    <a:gd name="T59" fmla="*/ 55 h 118"/>
                    <a:gd name="T60" fmla="*/ 112 w 118"/>
                    <a:gd name="T61" fmla="*/ 50 h 118"/>
                    <a:gd name="T62" fmla="*/ 115 w 118"/>
                    <a:gd name="T63" fmla="*/ 41 h 118"/>
                    <a:gd name="T64" fmla="*/ 108 w 118"/>
                    <a:gd name="T65" fmla="*/ 35 h 118"/>
                    <a:gd name="T66" fmla="*/ 99 w 118"/>
                    <a:gd name="T67" fmla="*/ 31 h 118"/>
                    <a:gd name="T68" fmla="*/ 101 w 118"/>
                    <a:gd name="T69" fmla="*/ 25 h 118"/>
                    <a:gd name="T70" fmla="*/ 99 w 118"/>
                    <a:gd name="T71" fmla="*/ 15 h 118"/>
                    <a:gd name="T72" fmla="*/ 89 w 118"/>
                    <a:gd name="T73" fmla="*/ 14 h 118"/>
                    <a:gd name="T74" fmla="*/ 80 w 118"/>
                    <a:gd name="T75" fmla="*/ 15 h 118"/>
                    <a:gd name="T76" fmla="*/ 78 w 118"/>
                    <a:gd name="T77" fmla="*/ 8 h 118"/>
                    <a:gd name="T78" fmla="*/ 71 w 118"/>
                    <a:gd name="T79" fmla="*/ 1 h 118"/>
                    <a:gd name="T80" fmla="*/ 62 w 118"/>
                    <a:gd name="T81" fmla="*/ 5 h 118"/>
                    <a:gd name="T82" fmla="*/ 55 w 118"/>
                    <a:gd name="T83" fmla="*/ 11 h 118"/>
                    <a:gd name="T84" fmla="*/ 50 w 118"/>
                    <a:gd name="T85" fmla="*/ 6 h 118"/>
                    <a:gd name="T86" fmla="*/ 41 w 118"/>
                    <a:gd name="T87" fmla="*/ 2 h 118"/>
                    <a:gd name="T88" fmla="*/ 35 w 118"/>
                    <a:gd name="T89" fmla="*/ 10 h 118"/>
                    <a:gd name="T90" fmla="*/ 31 w 118"/>
                    <a:gd name="T91" fmla="*/ 19 h 118"/>
                    <a:gd name="T92" fmla="*/ 24 w 118"/>
                    <a:gd name="T93" fmla="*/ 17 h 118"/>
                    <a:gd name="T94" fmla="*/ 15 w 118"/>
                    <a:gd name="T95" fmla="*/ 19 h 118"/>
                    <a:gd name="T96" fmla="*/ 14 w 118"/>
                    <a:gd name="T97" fmla="*/ 29 h 118"/>
                    <a:gd name="T98" fmla="*/ 48 w 118"/>
                    <a:gd name="T99" fmla="*/ 27 h 118"/>
                    <a:gd name="T100" fmla="*/ 91 w 118"/>
                    <a:gd name="T101" fmla="*/ 49 h 118"/>
                    <a:gd name="T102" fmla="*/ 69 w 118"/>
                    <a:gd name="T103" fmla="*/ 92 h 118"/>
                    <a:gd name="T104" fmla="*/ 26 w 118"/>
                    <a:gd name="T105" fmla="*/ 70 h 118"/>
                    <a:gd name="T106" fmla="*/ 48 w 118"/>
                    <a:gd name="T107" fmla="*/ 2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118">
                      <a:moveTo>
                        <a:pt x="14" y="29"/>
                      </a:moveTo>
                      <a:cubicBezTo>
                        <a:pt x="16" y="31"/>
                        <a:pt x="16" y="37"/>
                        <a:pt x="15" y="38"/>
                      </a:cubicBezTo>
                      <a:cubicBezTo>
                        <a:pt x="14" y="40"/>
                        <a:pt x="11" y="41"/>
                        <a:pt x="8" y="40"/>
                      </a:cubicBezTo>
                      <a:cubicBezTo>
                        <a:pt x="5" y="39"/>
                        <a:pt x="2" y="42"/>
                        <a:pt x="1" y="47"/>
                      </a:cubicBezTo>
                      <a:cubicBezTo>
                        <a:pt x="0" y="51"/>
                        <a:pt x="1" y="55"/>
                        <a:pt x="5" y="55"/>
                      </a:cubicBezTo>
                      <a:cubicBezTo>
                        <a:pt x="8" y="56"/>
                        <a:pt x="10" y="61"/>
                        <a:pt x="10" y="63"/>
                      </a:cubicBezTo>
                      <a:cubicBezTo>
                        <a:pt x="10" y="65"/>
                        <a:pt x="8" y="67"/>
                        <a:pt x="5" y="68"/>
                      </a:cubicBezTo>
                      <a:cubicBezTo>
                        <a:pt x="2" y="69"/>
                        <a:pt x="1" y="73"/>
                        <a:pt x="2" y="77"/>
                      </a:cubicBezTo>
                      <a:cubicBezTo>
                        <a:pt x="3" y="81"/>
                        <a:pt x="7" y="84"/>
                        <a:pt x="10" y="83"/>
                      </a:cubicBezTo>
                      <a:cubicBezTo>
                        <a:pt x="13" y="82"/>
                        <a:pt x="16" y="83"/>
                        <a:pt x="17" y="84"/>
                      </a:cubicBezTo>
                      <a:cubicBezTo>
                        <a:pt x="18" y="86"/>
                        <a:pt x="19" y="91"/>
                        <a:pt x="17" y="94"/>
                      </a:cubicBezTo>
                      <a:cubicBezTo>
                        <a:pt x="15" y="96"/>
                        <a:pt x="16" y="100"/>
                        <a:pt x="19" y="103"/>
                      </a:cubicBezTo>
                      <a:cubicBezTo>
                        <a:pt x="22" y="106"/>
                        <a:pt x="26" y="107"/>
                        <a:pt x="28" y="104"/>
                      </a:cubicBezTo>
                      <a:cubicBezTo>
                        <a:pt x="31" y="102"/>
                        <a:pt x="36" y="102"/>
                        <a:pt x="38" y="103"/>
                      </a:cubicBezTo>
                      <a:cubicBezTo>
                        <a:pt x="40" y="104"/>
                        <a:pt x="40" y="107"/>
                        <a:pt x="40" y="110"/>
                      </a:cubicBezTo>
                      <a:cubicBezTo>
                        <a:pt x="39" y="113"/>
                        <a:pt x="42" y="116"/>
                        <a:pt x="46" y="117"/>
                      </a:cubicBezTo>
                      <a:cubicBezTo>
                        <a:pt x="50" y="118"/>
                        <a:pt x="54" y="116"/>
                        <a:pt x="55" y="113"/>
                      </a:cubicBezTo>
                      <a:cubicBezTo>
                        <a:pt x="56" y="110"/>
                        <a:pt x="61" y="108"/>
                        <a:pt x="63" y="108"/>
                      </a:cubicBezTo>
                      <a:cubicBezTo>
                        <a:pt x="65" y="107"/>
                        <a:pt x="67" y="110"/>
                        <a:pt x="68" y="113"/>
                      </a:cubicBezTo>
                      <a:cubicBezTo>
                        <a:pt x="69" y="116"/>
                        <a:pt x="73" y="117"/>
                        <a:pt x="77" y="116"/>
                      </a:cubicBezTo>
                      <a:cubicBezTo>
                        <a:pt x="81" y="114"/>
                        <a:pt x="84" y="111"/>
                        <a:pt x="83" y="108"/>
                      </a:cubicBezTo>
                      <a:cubicBezTo>
                        <a:pt x="82" y="105"/>
                        <a:pt x="85" y="100"/>
                        <a:pt x="87" y="99"/>
                      </a:cubicBezTo>
                      <a:cubicBezTo>
                        <a:pt x="88" y="98"/>
                        <a:pt x="91" y="99"/>
                        <a:pt x="93" y="101"/>
                      </a:cubicBezTo>
                      <a:cubicBezTo>
                        <a:pt x="96" y="103"/>
                        <a:pt x="100" y="102"/>
                        <a:pt x="103" y="99"/>
                      </a:cubicBezTo>
                      <a:cubicBezTo>
                        <a:pt x="106" y="96"/>
                        <a:pt x="106" y="92"/>
                        <a:pt x="104" y="89"/>
                      </a:cubicBezTo>
                      <a:cubicBezTo>
                        <a:pt x="102" y="87"/>
                        <a:pt x="102" y="82"/>
                        <a:pt x="103" y="80"/>
                      </a:cubicBezTo>
                      <a:cubicBezTo>
                        <a:pt x="104" y="78"/>
                        <a:pt x="107" y="77"/>
                        <a:pt x="110" y="78"/>
                      </a:cubicBezTo>
                      <a:cubicBezTo>
                        <a:pt x="113" y="79"/>
                        <a:pt x="116" y="76"/>
                        <a:pt x="117" y="72"/>
                      </a:cubicBezTo>
                      <a:cubicBezTo>
                        <a:pt x="118" y="67"/>
                        <a:pt x="116" y="63"/>
                        <a:pt x="113" y="63"/>
                      </a:cubicBezTo>
                      <a:cubicBezTo>
                        <a:pt x="110" y="62"/>
                        <a:pt x="107" y="57"/>
                        <a:pt x="107" y="55"/>
                      </a:cubicBezTo>
                      <a:cubicBezTo>
                        <a:pt x="107" y="53"/>
                        <a:pt x="109" y="51"/>
                        <a:pt x="112" y="50"/>
                      </a:cubicBezTo>
                      <a:cubicBezTo>
                        <a:pt x="115" y="49"/>
                        <a:pt x="117" y="45"/>
                        <a:pt x="115" y="41"/>
                      </a:cubicBezTo>
                      <a:cubicBezTo>
                        <a:pt x="114" y="37"/>
                        <a:pt x="111" y="34"/>
                        <a:pt x="108" y="35"/>
                      </a:cubicBezTo>
                      <a:cubicBezTo>
                        <a:pt x="105" y="36"/>
                        <a:pt x="100" y="33"/>
                        <a:pt x="99" y="31"/>
                      </a:cubicBezTo>
                      <a:cubicBezTo>
                        <a:pt x="98" y="30"/>
                        <a:pt x="99" y="27"/>
                        <a:pt x="101" y="25"/>
                      </a:cubicBezTo>
                      <a:cubicBezTo>
                        <a:pt x="103" y="22"/>
                        <a:pt x="102" y="18"/>
                        <a:pt x="99" y="15"/>
                      </a:cubicBezTo>
                      <a:cubicBezTo>
                        <a:pt x="96" y="12"/>
                        <a:pt x="91" y="12"/>
                        <a:pt x="89" y="14"/>
                      </a:cubicBezTo>
                      <a:cubicBezTo>
                        <a:pt x="87" y="16"/>
                        <a:pt x="81" y="16"/>
                        <a:pt x="80" y="15"/>
                      </a:cubicBezTo>
                      <a:cubicBezTo>
                        <a:pt x="78" y="14"/>
                        <a:pt x="77" y="11"/>
                        <a:pt x="78" y="8"/>
                      </a:cubicBezTo>
                      <a:cubicBezTo>
                        <a:pt x="78" y="5"/>
                        <a:pt x="76" y="2"/>
                        <a:pt x="71" y="1"/>
                      </a:cubicBezTo>
                      <a:cubicBezTo>
                        <a:pt x="67" y="0"/>
                        <a:pt x="63" y="2"/>
                        <a:pt x="62" y="5"/>
                      </a:cubicBezTo>
                      <a:cubicBezTo>
                        <a:pt x="62" y="8"/>
                        <a:pt x="57" y="10"/>
                        <a:pt x="55" y="11"/>
                      </a:cubicBezTo>
                      <a:cubicBezTo>
                        <a:pt x="53" y="11"/>
                        <a:pt x="51" y="9"/>
                        <a:pt x="50" y="6"/>
                      </a:cubicBezTo>
                      <a:cubicBezTo>
                        <a:pt x="49" y="3"/>
                        <a:pt x="45" y="1"/>
                        <a:pt x="41" y="2"/>
                      </a:cubicBezTo>
                      <a:cubicBezTo>
                        <a:pt x="36" y="4"/>
                        <a:pt x="34" y="7"/>
                        <a:pt x="35" y="10"/>
                      </a:cubicBezTo>
                      <a:cubicBezTo>
                        <a:pt x="36" y="13"/>
                        <a:pt x="32" y="18"/>
                        <a:pt x="31" y="19"/>
                      </a:cubicBezTo>
                      <a:cubicBezTo>
                        <a:pt x="30" y="20"/>
                        <a:pt x="26" y="19"/>
                        <a:pt x="24" y="17"/>
                      </a:cubicBezTo>
                      <a:cubicBezTo>
                        <a:pt x="22" y="15"/>
                        <a:pt x="18" y="16"/>
                        <a:pt x="15" y="19"/>
                      </a:cubicBezTo>
                      <a:cubicBezTo>
                        <a:pt x="12" y="22"/>
                        <a:pt x="11" y="27"/>
                        <a:pt x="14" y="29"/>
                      </a:cubicBezTo>
                      <a:close/>
                      <a:moveTo>
                        <a:pt x="48" y="27"/>
                      </a:moveTo>
                      <a:cubicBezTo>
                        <a:pt x="66" y="21"/>
                        <a:pt x="85" y="31"/>
                        <a:pt x="91" y="49"/>
                      </a:cubicBezTo>
                      <a:cubicBezTo>
                        <a:pt x="97" y="67"/>
                        <a:pt x="87" y="86"/>
                        <a:pt x="69" y="92"/>
                      </a:cubicBezTo>
                      <a:cubicBezTo>
                        <a:pt x="51" y="97"/>
                        <a:pt x="32" y="88"/>
                        <a:pt x="26" y="70"/>
                      </a:cubicBezTo>
                      <a:cubicBezTo>
                        <a:pt x="20" y="52"/>
                        <a:pt x="30" y="32"/>
                        <a:pt x="4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1" name="Group 10"/>
            <p:cNvGrpSpPr/>
            <p:nvPr/>
          </p:nvGrpSpPr>
          <p:grpSpPr>
            <a:xfrm>
              <a:off x="5030232" y="3461011"/>
              <a:ext cx="2186875" cy="2203916"/>
              <a:chOff x="5030232" y="3461011"/>
              <a:chExt cx="2186875" cy="2203916"/>
            </a:xfrm>
          </p:grpSpPr>
          <p:sp>
            <p:nvSpPr>
              <p:cNvPr id="232" name="Freeform 9"/>
              <p:cNvSpPr>
                <a:spLocks/>
              </p:cNvSpPr>
              <p:nvPr/>
            </p:nvSpPr>
            <p:spPr bwMode="auto">
              <a:xfrm rot="16139787">
                <a:off x="5021712" y="3469531"/>
                <a:ext cx="2203916" cy="2186875"/>
              </a:xfrm>
              <a:custGeom>
                <a:avLst/>
                <a:gdLst/>
                <a:ahLst/>
                <a:cxnLst>
                  <a:cxn ang="0">
                    <a:pos x="913" y="946"/>
                  </a:cxn>
                  <a:cxn ang="0">
                    <a:pos x="911" y="946"/>
                  </a:cxn>
                  <a:cxn ang="0">
                    <a:pos x="285" y="666"/>
                  </a:cxn>
                  <a:cxn ang="0">
                    <a:pos x="1" y="42"/>
                  </a:cxn>
                  <a:cxn ang="0">
                    <a:pos x="11" y="12"/>
                  </a:cxn>
                  <a:cxn ang="0">
                    <a:pos x="40" y="0"/>
                  </a:cxn>
                  <a:cxn ang="0">
                    <a:pos x="380" y="0"/>
                  </a:cxn>
                  <a:cxn ang="0">
                    <a:pos x="420" y="35"/>
                  </a:cxn>
                  <a:cxn ang="0">
                    <a:pos x="581" y="370"/>
                  </a:cxn>
                  <a:cxn ang="0">
                    <a:pos x="917" y="527"/>
                  </a:cxn>
                  <a:cxn ang="0">
                    <a:pos x="953" y="566"/>
                  </a:cxn>
                  <a:cxn ang="0">
                    <a:pos x="953" y="906"/>
                  </a:cxn>
                  <a:cxn ang="0">
                    <a:pos x="940" y="935"/>
                  </a:cxn>
                  <a:cxn ang="0">
                    <a:pos x="913" y="946"/>
                  </a:cxn>
                </a:cxnLst>
                <a:rect l="0" t="0" r="r" b="b"/>
                <a:pathLst>
                  <a:path w="953" h="946">
                    <a:moveTo>
                      <a:pt x="913" y="946"/>
                    </a:moveTo>
                    <a:cubicBezTo>
                      <a:pt x="912" y="946"/>
                      <a:pt x="911" y="946"/>
                      <a:pt x="911" y="946"/>
                    </a:cubicBezTo>
                    <a:cubicBezTo>
                      <a:pt x="675" y="932"/>
                      <a:pt x="453" y="832"/>
                      <a:pt x="285" y="666"/>
                    </a:cubicBezTo>
                    <a:cubicBezTo>
                      <a:pt x="117" y="499"/>
                      <a:pt x="16" y="277"/>
                      <a:pt x="1" y="42"/>
                    </a:cubicBezTo>
                    <a:cubicBezTo>
                      <a:pt x="0" y="31"/>
                      <a:pt x="4" y="20"/>
                      <a:pt x="11" y="12"/>
                    </a:cubicBezTo>
                    <a:cubicBezTo>
                      <a:pt x="19" y="4"/>
                      <a:pt x="29" y="0"/>
                      <a:pt x="40" y="0"/>
                    </a:cubicBezTo>
                    <a:cubicBezTo>
                      <a:pt x="380" y="0"/>
                      <a:pt x="380" y="0"/>
                      <a:pt x="380" y="0"/>
                    </a:cubicBezTo>
                    <a:cubicBezTo>
                      <a:pt x="401" y="0"/>
                      <a:pt x="418" y="15"/>
                      <a:pt x="420" y="35"/>
                    </a:cubicBezTo>
                    <a:cubicBezTo>
                      <a:pt x="433" y="161"/>
                      <a:pt x="490" y="280"/>
                      <a:pt x="581" y="370"/>
                    </a:cubicBezTo>
                    <a:cubicBezTo>
                      <a:pt x="671" y="459"/>
                      <a:pt x="791" y="515"/>
                      <a:pt x="917" y="527"/>
                    </a:cubicBezTo>
                    <a:cubicBezTo>
                      <a:pt x="937" y="528"/>
                      <a:pt x="953" y="546"/>
                      <a:pt x="953" y="566"/>
                    </a:cubicBezTo>
                    <a:cubicBezTo>
                      <a:pt x="953" y="906"/>
                      <a:pt x="953" y="906"/>
                      <a:pt x="953" y="906"/>
                    </a:cubicBezTo>
                    <a:cubicBezTo>
                      <a:pt x="953" y="917"/>
                      <a:pt x="948" y="928"/>
                      <a:pt x="940" y="935"/>
                    </a:cubicBezTo>
                    <a:cubicBezTo>
                      <a:pt x="933" y="942"/>
                      <a:pt x="923" y="946"/>
                      <a:pt x="913" y="946"/>
                    </a:cubicBezTo>
                    <a:close/>
                  </a:path>
                </a:pathLst>
              </a:custGeom>
              <a:solidFill>
                <a:srgbClr val="10104C"/>
              </a:solidFill>
              <a:ln w="9" cap="flat">
                <a:noFill/>
                <a:prstDash val="solid"/>
                <a:miter lim="800000"/>
                <a:headEnd/>
                <a:tailEnd/>
              </a:ln>
              <a:effectLst/>
              <a:scene3d>
                <a:camera prst="orthographicFront">
                  <a:rot lat="0" lon="0" rev="0"/>
                </a:camera>
                <a:lightRig rig="contrasting"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ysClr val="windowText" lastClr="000000"/>
                  </a:solidFill>
                  <a:effectLst/>
                  <a:uLnTx/>
                  <a:uFillTx/>
                </a:endParaRPr>
              </a:p>
            </p:txBody>
          </p:sp>
          <p:sp>
            <p:nvSpPr>
              <p:cNvPr id="233" name="18 CuadroTexto"/>
              <p:cNvSpPr txBox="1"/>
              <p:nvPr/>
            </p:nvSpPr>
            <p:spPr>
              <a:xfrm>
                <a:off x="5547438" y="4363481"/>
                <a:ext cx="1163987" cy="461665"/>
              </a:xfrm>
              <a:prstGeom prst="rect">
                <a:avLst/>
              </a:prstGeom>
              <a:noFill/>
            </p:spPr>
            <p:txBody>
              <a:bodyPr spcFirstLastPara="1" wrap="square" anchor="t">
                <a:spAutoFit/>
              </a:bodyPr>
              <a:lstStyle/>
              <a:p>
                <a:pPr lvl="0" algn="ctr">
                  <a:defRPr/>
                </a:pPr>
                <a:endParaRPr lang="en-GB" sz="1200" kern="0" dirty="0">
                  <a:solidFill>
                    <a:sysClr val="window" lastClr="FFFFFF"/>
                  </a:solidFill>
                  <a:latin typeface="Arial"/>
                </a:endParaRPr>
              </a:p>
              <a:p>
                <a:pPr lvl="0" algn="ctr">
                  <a:defRPr/>
                </a:pPr>
                <a:r>
                  <a:rPr lang="en-GB" sz="1200" kern="0" dirty="0">
                    <a:solidFill>
                      <a:sysClr val="window" lastClr="FFFFFF"/>
                    </a:solidFill>
                    <a:latin typeface="Arial"/>
                  </a:rPr>
                  <a:t>Consolidation</a:t>
                </a:r>
              </a:p>
            </p:txBody>
          </p:sp>
          <p:grpSp>
            <p:nvGrpSpPr>
              <p:cNvPr id="3" name="Group 2"/>
              <p:cNvGrpSpPr/>
              <p:nvPr/>
            </p:nvGrpSpPr>
            <p:grpSpPr>
              <a:xfrm>
                <a:off x="6365932" y="3801890"/>
                <a:ext cx="494225" cy="503347"/>
                <a:chOff x="7877402" y="-1714696"/>
                <a:chExt cx="597444" cy="608471"/>
              </a:xfrm>
              <a:solidFill>
                <a:schemeClr val="bg1"/>
              </a:solidFill>
            </p:grpSpPr>
            <p:sp>
              <p:nvSpPr>
                <p:cNvPr id="69" name="Freeform 7"/>
                <p:cNvSpPr>
                  <a:spLocks/>
                </p:cNvSpPr>
                <p:nvPr/>
              </p:nvSpPr>
              <p:spPr bwMode="auto">
                <a:xfrm>
                  <a:off x="8201796" y="-1379275"/>
                  <a:ext cx="273050" cy="273050"/>
                </a:xfrm>
                <a:custGeom>
                  <a:avLst/>
                  <a:gdLst>
                    <a:gd name="T0" fmla="*/ 172 w 172"/>
                    <a:gd name="T1" fmla="*/ 158 h 172"/>
                    <a:gd name="T2" fmla="*/ 108 w 172"/>
                    <a:gd name="T3" fmla="*/ 52 h 172"/>
                    <a:gd name="T4" fmla="*/ 160 w 172"/>
                    <a:gd name="T5" fmla="*/ 0 h 172"/>
                    <a:gd name="T6" fmla="*/ 0 w 172"/>
                    <a:gd name="T7" fmla="*/ 0 h 172"/>
                    <a:gd name="T8" fmla="*/ 0 w 172"/>
                    <a:gd name="T9" fmla="*/ 158 h 172"/>
                    <a:gd name="T10" fmla="*/ 52 w 172"/>
                    <a:gd name="T11" fmla="*/ 106 h 172"/>
                    <a:gd name="T12" fmla="*/ 160 w 172"/>
                    <a:gd name="T13" fmla="*/ 172 h 172"/>
                    <a:gd name="T14" fmla="*/ 172 w 172"/>
                    <a:gd name="T15" fmla="*/ 158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172">
                      <a:moveTo>
                        <a:pt x="172" y="158"/>
                      </a:moveTo>
                      <a:lnTo>
                        <a:pt x="108" y="52"/>
                      </a:lnTo>
                      <a:lnTo>
                        <a:pt x="160" y="0"/>
                      </a:lnTo>
                      <a:lnTo>
                        <a:pt x="0" y="0"/>
                      </a:lnTo>
                      <a:lnTo>
                        <a:pt x="0" y="158"/>
                      </a:lnTo>
                      <a:lnTo>
                        <a:pt x="52" y="106"/>
                      </a:lnTo>
                      <a:lnTo>
                        <a:pt x="160" y="172"/>
                      </a:lnTo>
                      <a:lnTo>
                        <a:pt x="17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8"/>
                <p:cNvSpPr>
                  <a:spLocks/>
                </p:cNvSpPr>
                <p:nvPr/>
              </p:nvSpPr>
              <p:spPr bwMode="auto">
                <a:xfrm>
                  <a:off x="7877402" y="-1379275"/>
                  <a:ext cx="274637" cy="273050"/>
                </a:xfrm>
                <a:custGeom>
                  <a:avLst/>
                  <a:gdLst>
                    <a:gd name="T0" fmla="*/ 0 w 173"/>
                    <a:gd name="T1" fmla="*/ 158 h 172"/>
                    <a:gd name="T2" fmla="*/ 64 w 173"/>
                    <a:gd name="T3" fmla="*/ 52 h 172"/>
                    <a:gd name="T4" fmla="*/ 12 w 173"/>
                    <a:gd name="T5" fmla="*/ 0 h 172"/>
                    <a:gd name="T6" fmla="*/ 173 w 173"/>
                    <a:gd name="T7" fmla="*/ 0 h 172"/>
                    <a:gd name="T8" fmla="*/ 173 w 173"/>
                    <a:gd name="T9" fmla="*/ 158 h 172"/>
                    <a:gd name="T10" fmla="*/ 121 w 173"/>
                    <a:gd name="T11" fmla="*/ 106 h 172"/>
                    <a:gd name="T12" fmla="*/ 12 w 173"/>
                    <a:gd name="T13" fmla="*/ 172 h 172"/>
                    <a:gd name="T14" fmla="*/ 0 w 173"/>
                    <a:gd name="T15" fmla="*/ 158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72">
                      <a:moveTo>
                        <a:pt x="0" y="158"/>
                      </a:moveTo>
                      <a:lnTo>
                        <a:pt x="64" y="52"/>
                      </a:lnTo>
                      <a:lnTo>
                        <a:pt x="12" y="0"/>
                      </a:lnTo>
                      <a:lnTo>
                        <a:pt x="173" y="0"/>
                      </a:lnTo>
                      <a:lnTo>
                        <a:pt x="173" y="158"/>
                      </a:lnTo>
                      <a:lnTo>
                        <a:pt x="121" y="106"/>
                      </a:lnTo>
                      <a:lnTo>
                        <a:pt x="12" y="172"/>
                      </a:lnTo>
                      <a:lnTo>
                        <a:pt x="0"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9"/>
                <p:cNvSpPr>
                  <a:spLocks/>
                </p:cNvSpPr>
                <p:nvPr/>
              </p:nvSpPr>
              <p:spPr bwMode="auto">
                <a:xfrm>
                  <a:off x="8201796" y="-1714696"/>
                  <a:ext cx="273050" cy="274638"/>
                </a:xfrm>
                <a:custGeom>
                  <a:avLst/>
                  <a:gdLst>
                    <a:gd name="T0" fmla="*/ 172 w 172"/>
                    <a:gd name="T1" fmla="*/ 14 h 173"/>
                    <a:gd name="T2" fmla="*/ 108 w 172"/>
                    <a:gd name="T3" fmla="*/ 123 h 173"/>
                    <a:gd name="T4" fmla="*/ 160 w 172"/>
                    <a:gd name="T5" fmla="*/ 173 h 173"/>
                    <a:gd name="T6" fmla="*/ 0 w 172"/>
                    <a:gd name="T7" fmla="*/ 173 h 173"/>
                    <a:gd name="T8" fmla="*/ 0 w 172"/>
                    <a:gd name="T9" fmla="*/ 14 h 173"/>
                    <a:gd name="T10" fmla="*/ 52 w 172"/>
                    <a:gd name="T11" fmla="*/ 66 h 173"/>
                    <a:gd name="T12" fmla="*/ 160 w 172"/>
                    <a:gd name="T13" fmla="*/ 0 h 173"/>
                    <a:gd name="T14" fmla="*/ 172 w 172"/>
                    <a:gd name="T15" fmla="*/ 14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173">
                      <a:moveTo>
                        <a:pt x="172" y="14"/>
                      </a:moveTo>
                      <a:lnTo>
                        <a:pt x="108" y="123"/>
                      </a:lnTo>
                      <a:lnTo>
                        <a:pt x="160" y="173"/>
                      </a:lnTo>
                      <a:lnTo>
                        <a:pt x="0" y="173"/>
                      </a:lnTo>
                      <a:lnTo>
                        <a:pt x="0" y="14"/>
                      </a:lnTo>
                      <a:lnTo>
                        <a:pt x="52" y="66"/>
                      </a:lnTo>
                      <a:lnTo>
                        <a:pt x="160" y="0"/>
                      </a:lnTo>
                      <a:lnTo>
                        <a:pt x="17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10"/>
                <p:cNvSpPr>
                  <a:spLocks/>
                </p:cNvSpPr>
                <p:nvPr/>
              </p:nvSpPr>
              <p:spPr bwMode="auto">
                <a:xfrm>
                  <a:off x="7877402" y="-1714696"/>
                  <a:ext cx="274637" cy="274638"/>
                </a:xfrm>
                <a:custGeom>
                  <a:avLst/>
                  <a:gdLst>
                    <a:gd name="T0" fmla="*/ 0 w 173"/>
                    <a:gd name="T1" fmla="*/ 14 h 173"/>
                    <a:gd name="T2" fmla="*/ 64 w 173"/>
                    <a:gd name="T3" fmla="*/ 123 h 173"/>
                    <a:gd name="T4" fmla="*/ 12 w 173"/>
                    <a:gd name="T5" fmla="*/ 173 h 173"/>
                    <a:gd name="T6" fmla="*/ 173 w 173"/>
                    <a:gd name="T7" fmla="*/ 173 h 173"/>
                    <a:gd name="T8" fmla="*/ 173 w 173"/>
                    <a:gd name="T9" fmla="*/ 14 h 173"/>
                    <a:gd name="T10" fmla="*/ 121 w 173"/>
                    <a:gd name="T11" fmla="*/ 66 h 173"/>
                    <a:gd name="T12" fmla="*/ 12 w 173"/>
                    <a:gd name="T13" fmla="*/ 0 h 173"/>
                    <a:gd name="T14" fmla="*/ 0 w 173"/>
                    <a:gd name="T15" fmla="*/ 14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73">
                      <a:moveTo>
                        <a:pt x="0" y="14"/>
                      </a:moveTo>
                      <a:lnTo>
                        <a:pt x="64" y="123"/>
                      </a:lnTo>
                      <a:lnTo>
                        <a:pt x="12" y="173"/>
                      </a:lnTo>
                      <a:lnTo>
                        <a:pt x="173" y="173"/>
                      </a:lnTo>
                      <a:lnTo>
                        <a:pt x="173" y="14"/>
                      </a:lnTo>
                      <a:lnTo>
                        <a:pt x="121" y="66"/>
                      </a:lnTo>
                      <a:lnTo>
                        <a:pt x="12"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grpSp>
        <p:nvGrpSpPr>
          <p:cNvPr id="15" name="Group 14"/>
          <p:cNvGrpSpPr/>
          <p:nvPr/>
        </p:nvGrpSpPr>
        <p:grpSpPr>
          <a:xfrm>
            <a:off x="2685719" y="1183602"/>
            <a:ext cx="4531388" cy="4524047"/>
            <a:chOff x="2685719" y="1183602"/>
            <a:chExt cx="4531388" cy="4524047"/>
          </a:xfrm>
        </p:grpSpPr>
        <p:grpSp>
          <p:nvGrpSpPr>
            <p:cNvPr id="75" name="Group 74"/>
            <p:cNvGrpSpPr/>
            <p:nvPr/>
          </p:nvGrpSpPr>
          <p:grpSpPr>
            <a:xfrm>
              <a:off x="2685719" y="1183602"/>
              <a:ext cx="4531388" cy="4524047"/>
              <a:chOff x="2685719" y="1183602"/>
              <a:chExt cx="4531388" cy="4524047"/>
            </a:xfrm>
          </p:grpSpPr>
          <p:grpSp>
            <p:nvGrpSpPr>
              <p:cNvPr id="76" name="Group 75"/>
              <p:cNvGrpSpPr/>
              <p:nvPr/>
            </p:nvGrpSpPr>
            <p:grpSpPr>
              <a:xfrm>
                <a:off x="4990338" y="1183602"/>
                <a:ext cx="2186875" cy="2203916"/>
                <a:chOff x="1375546" y="1183602"/>
                <a:chExt cx="2186875" cy="2203916"/>
              </a:xfrm>
            </p:grpSpPr>
            <p:sp>
              <p:nvSpPr>
                <p:cNvPr id="94" name="Freeform 10"/>
                <p:cNvSpPr>
                  <a:spLocks/>
                </p:cNvSpPr>
                <p:nvPr/>
              </p:nvSpPr>
              <p:spPr bwMode="auto">
                <a:xfrm rot="16139787">
                  <a:off x="1367026" y="1192122"/>
                  <a:ext cx="2203916" cy="2186875"/>
                </a:xfrm>
                <a:custGeom>
                  <a:avLst/>
                  <a:gdLst/>
                  <a:ahLst/>
                  <a:cxnLst>
                    <a:cxn ang="0">
                      <a:pos x="40" y="946"/>
                    </a:cxn>
                    <a:cxn ang="0">
                      <a:pos x="13" y="935"/>
                    </a:cxn>
                    <a:cxn ang="0">
                      <a:pos x="0" y="906"/>
                    </a:cxn>
                    <a:cxn ang="0">
                      <a:pos x="0" y="566"/>
                    </a:cxn>
                    <a:cxn ang="0">
                      <a:pos x="36" y="527"/>
                    </a:cxn>
                    <a:cxn ang="0">
                      <a:pos x="372" y="370"/>
                    </a:cxn>
                    <a:cxn ang="0">
                      <a:pos x="533" y="35"/>
                    </a:cxn>
                    <a:cxn ang="0">
                      <a:pos x="573" y="0"/>
                    </a:cxn>
                    <a:cxn ang="0">
                      <a:pos x="913" y="0"/>
                    </a:cxn>
                    <a:cxn ang="0">
                      <a:pos x="942" y="12"/>
                    </a:cxn>
                    <a:cxn ang="0">
                      <a:pos x="952" y="42"/>
                    </a:cxn>
                    <a:cxn ang="0">
                      <a:pos x="668" y="666"/>
                    </a:cxn>
                    <a:cxn ang="0">
                      <a:pos x="42" y="946"/>
                    </a:cxn>
                    <a:cxn ang="0">
                      <a:pos x="40" y="946"/>
                    </a:cxn>
                  </a:cxnLst>
                  <a:rect l="0" t="0" r="r" b="b"/>
                  <a:pathLst>
                    <a:path w="953" h="946">
                      <a:moveTo>
                        <a:pt x="40" y="946"/>
                      </a:moveTo>
                      <a:cubicBezTo>
                        <a:pt x="30" y="946"/>
                        <a:pt x="20" y="942"/>
                        <a:pt x="13" y="935"/>
                      </a:cubicBezTo>
                      <a:cubicBezTo>
                        <a:pt x="5" y="928"/>
                        <a:pt x="0" y="917"/>
                        <a:pt x="0" y="906"/>
                      </a:cubicBezTo>
                      <a:cubicBezTo>
                        <a:pt x="0" y="566"/>
                        <a:pt x="0" y="566"/>
                        <a:pt x="0" y="566"/>
                      </a:cubicBezTo>
                      <a:cubicBezTo>
                        <a:pt x="0" y="546"/>
                        <a:pt x="16" y="528"/>
                        <a:pt x="36" y="527"/>
                      </a:cubicBezTo>
                      <a:cubicBezTo>
                        <a:pt x="162" y="515"/>
                        <a:pt x="282" y="459"/>
                        <a:pt x="372" y="370"/>
                      </a:cubicBezTo>
                      <a:cubicBezTo>
                        <a:pt x="463" y="280"/>
                        <a:pt x="520" y="161"/>
                        <a:pt x="533" y="35"/>
                      </a:cubicBezTo>
                      <a:cubicBezTo>
                        <a:pt x="535" y="15"/>
                        <a:pt x="552" y="0"/>
                        <a:pt x="573" y="0"/>
                      </a:cubicBezTo>
                      <a:cubicBezTo>
                        <a:pt x="913" y="0"/>
                        <a:pt x="913" y="0"/>
                        <a:pt x="913" y="0"/>
                      </a:cubicBezTo>
                      <a:cubicBezTo>
                        <a:pt x="924" y="0"/>
                        <a:pt x="934" y="4"/>
                        <a:pt x="942" y="12"/>
                      </a:cubicBezTo>
                      <a:cubicBezTo>
                        <a:pt x="949" y="20"/>
                        <a:pt x="953" y="31"/>
                        <a:pt x="952" y="42"/>
                      </a:cubicBezTo>
                      <a:cubicBezTo>
                        <a:pt x="937" y="277"/>
                        <a:pt x="836" y="499"/>
                        <a:pt x="668" y="666"/>
                      </a:cubicBezTo>
                      <a:cubicBezTo>
                        <a:pt x="500" y="832"/>
                        <a:pt x="278" y="932"/>
                        <a:pt x="42" y="946"/>
                      </a:cubicBezTo>
                      <a:cubicBezTo>
                        <a:pt x="42" y="946"/>
                        <a:pt x="41" y="946"/>
                        <a:pt x="40" y="946"/>
                      </a:cubicBezTo>
                      <a:close/>
                    </a:path>
                  </a:pathLst>
                </a:custGeom>
                <a:solidFill>
                  <a:schemeClr val="accent2"/>
                </a:solidFill>
                <a:ln w="9" cap="flat">
                  <a:noFill/>
                  <a:prstDash val="solid"/>
                  <a:miter lim="800000"/>
                  <a:headEnd/>
                  <a:tailEnd/>
                </a:ln>
                <a:effectLst/>
                <a:scene3d>
                  <a:camera prst="orthographicFront">
                    <a:rot lat="0" lon="0" rev="0"/>
                  </a:camera>
                  <a:lightRig rig="contrasting"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ysClr val="windowText" lastClr="000000"/>
                    </a:solidFill>
                    <a:effectLst/>
                    <a:uLnTx/>
                    <a:uFillTx/>
                  </a:endParaRPr>
                </a:p>
              </p:txBody>
            </p:sp>
            <p:sp>
              <p:nvSpPr>
                <p:cNvPr id="95" name="18 CuadroTexto"/>
                <p:cNvSpPr txBox="1"/>
                <p:nvPr/>
              </p:nvSpPr>
              <p:spPr>
                <a:xfrm>
                  <a:off x="1849761" y="2026111"/>
                  <a:ext cx="1467324" cy="461666"/>
                </a:xfrm>
                <a:prstGeom prst="rect">
                  <a:avLst/>
                </a:prstGeom>
                <a:noFill/>
              </p:spPr>
              <p:txBody>
                <a:bodyPr spcFirstLastPara="1" anchor="ctr">
                  <a:spAutoFit/>
                </a:bodyPr>
                <a:lstStyle/>
                <a:p>
                  <a:pPr lvl="0" algn="ctr">
                    <a:defRPr/>
                  </a:pPr>
                  <a:r>
                    <a:rPr lang="en-GB" sz="1200" kern="0" dirty="0">
                      <a:solidFill>
                        <a:sysClr val="window" lastClr="FFFFFF"/>
                      </a:solidFill>
                      <a:latin typeface="Arial"/>
                    </a:rPr>
                    <a:t>Reporting &amp; Analytics</a:t>
                  </a:r>
                </a:p>
              </p:txBody>
            </p:sp>
            <p:grpSp>
              <p:nvGrpSpPr>
                <p:cNvPr id="96" name="Group 23"/>
                <p:cNvGrpSpPr>
                  <a:grpSpLocks noChangeAspect="1"/>
                </p:cNvGrpSpPr>
                <p:nvPr/>
              </p:nvGrpSpPr>
              <p:grpSpPr bwMode="auto">
                <a:xfrm>
                  <a:off x="1943225" y="1520084"/>
                  <a:ext cx="392187" cy="457711"/>
                  <a:chOff x="-611" y="1837"/>
                  <a:chExt cx="407" cy="475"/>
                </a:xfrm>
                <a:solidFill>
                  <a:schemeClr val="bg1"/>
                </a:solidFill>
              </p:grpSpPr>
              <p:sp>
                <p:nvSpPr>
                  <p:cNvPr id="97" name="Freeform 24"/>
                  <p:cNvSpPr>
                    <a:spLocks/>
                  </p:cNvSpPr>
                  <p:nvPr/>
                </p:nvSpPr>
                <p:spPr bwMode="auto">
                  <a:xfrm>
                    <a:off x="-341" y="1837"/>
                    <a:ext cx="137" cy="137"/>
                  </a:xfrm>
                  <a:custGeom>
                    <a:avLst/>
                    <a:gdLst>
                      <a:gd name="T0" fmla="*/ 19 w 58"/>
                      <a:gd name="T1" fmla="*/ 13 h 58"/>
                      <a:gd name="T2" fmla="*/ 0 w 58"/>
                      <a:gd name="T3" fmla="*/ 2 h 58"/>
                      <a:gd name="T4" fmla="*/ 9 w 58"/>
                      <a:gd name="T5" fmla="*/ 25 h 58"/>
                      <a:gd name="T6" fmla="*/ 9 w 58"/>
                      <a:gd name="T7" fmla="*/ 36 h 58"/>
                      <a:gd name="T8" fmla="*/ 23 w 58"/>
                      <a:gd name="T9" fmla="*/ 50 h 58"/>
                      <a:gd name="T10" fmla="*/ 32 w 58"/>
                      <a:gd name="T11" fmla="*/ 50 h 58"/>
                      <a:gd name="T12" fmla="*/ 57 w 58"/>
                      <a:gd name="T13" fmla="*/ 58 h 58"/>
                      <a:gd name="T14" fmla="*/ 43 w 58"/>
                      <a:gd name="T15" fmla="*/ 39 h 58"/>
                      <a:gd name="T16" fmla="*/ 19 w 58"/>
                      <a:gd name="T1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19" y="13"/>
                        </a:moveTo>
                        <a:cubicBezTo>
                          <a:pt x="13" y="7"/>
                          <a:pt x="0" y="0"/>
                          <a:pt x="0" y="2"/>
                        </a:cubicBezTo>
                        <a:cubicBezTo>
                          <a:pt x="0" y="5"/>
                          <a:pt x="9" y="11"/>
                          <a:pt x="9" y="25"/>
                        </a:cubicBezTo>
                        <a:cubicBezTo>
                          <a:pt x="9" y="36"/>
                          <a:pt x="9" y="36"/>
                          <a:pt x="9" y="36"/>
                        </a:cubicBezTo>
                        <a:cubicBezTo>
                          <a:pt x="9" y="44"/>
                          <a:pt x="16" y="50"/>
                          <a:pt x="23" y="50"/>
                        </a:cubicBezTo>
                        <a:cubicBezTo>
                          <a:pt x="32" y="50"/>
                          <a:pt x="32" y="50"/>
                          <a:pt x="32" y="50"/>
                        </a:cubicBezTo>
                        <a:cubicBezTo>
                          <a:pt x="47" y="49"/>
                          <a:pt x="55" y="58"/>
                          <a:pt x="57" y="58"/>
                        </a:cubicBezTo>
                        <a:cubicBezTo>
                          <a:pt x="58" y="58"/>
                          <a:pt x="48" y="45"/>
                          <a:pt x="43" y="39"/>
                        </a:cubicBezTo>
                        <a:lnTo>
                          <a:pt x="1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8" name="Freeform 25"/>
                  <p:cNvSpPr>
                    <a:spLocks noEditPoints="1"/>
                  </p:cNvSpPr>
                  <p:nvPr/>
                </p:nvSpPr>
                <p:spPr bwMode="auto">
                  <a:xfrm>
                    <a:off x="-611" y="1840"/>
                    <a:ext cx="402" cy="472"/>
                  </a:xfrm>
                  <a:custGeom>
                    <a:avLst/>
                    <a:gdLst>
                      <a:gd name="T0" fmla="*/ 156 w 170"/>
                      <a:gd name="T1" fmla="*/ 59 h 200"/>
                      <a:gd name="T2" fmla="*/ 127 w 170"/>
                      <a:gd name="T3" fmla="*/ 60 h 200"/>
                      <a:gd name="T4" fmla="*/ 112 w 170"/>
                      <a:gd name="T5" fmla="*/ 46 h 200"/>
                      <a:gd name="T6" fmla="*/ 111 w 170"/>
                      <a:gd name="T7" fmla="*/ 14 h 200"/>
                      <a:gd name="T8" fmla="*/ 97 w 170"/>
                      <a:gd name="T9" fmla="*/ 0 h 200"/>
                      <a:gd name="T10" fmla="*/ 14 w 170"/>
                      <a:gd name="T11" fmla="*/ 0 h 200"/>
                      <a:gd name="T12" fmla="*/ 0 w 170"/>
                      <a:gd name="T13" fmla="*/ 14 h 200"/>
                      <a:gd name="T14" fmla="*/ 0 w 170"/>
                      <a:gd name="T15" fmla="*/ 186 h 200"/>
                      <a:gd name="T16" fmla="*/ 14 w 170"/>
                      <a:gd name="T17" fmla="*/ 200 h 200"/>
                      <a:gd name="T18" fmla="*/ 156 w 170"/>
                      <a:gd name="T19" fmla="*/ 200 h 200"/>
                      <a:gd name="T20" fmla="*/ 170 w 170"/>
                      <a:gd name="T21" fmla="*/ 186 h 200"/>
                      <a:gd name="T22" fmla="*/ 170 w 170"/>
                      <a:gd name="T23" fmla="*/ 73 h 200"/>
                      <a:gd name="T24" fmla="*/ 156 w 170"/>
                      <a:gd name="T25" fmla="*/ 59 h 200"/>
                      <a:gd name="T26" fmla="*/ 59 w 170"/>
                      <a:gd name="T27" fmla="*/ 175 h 200"/>
                      <a:gd name="T28" fmla="*/ 29 w 170"/>
                      <a:gd name="T29" fmla="*/ 175 h 200"/>
                      <a:gd name="T30" fmla="*/ 29 w 170"/>
                      <a:gd name="T31" fmla="*/ 119 h 200"/>
                      <a:gd name="T32" fmla="*/ 36 w 170"/>
                      <a:gd name="T33" fmla="*/ 112 h 200"/>
                      <a:gd name="T34" fmla="*/ 53 w 170"/>
                      <a:gd name="T35" fmla="*/ 112 h 200"/>
                      <a:gd name="T36" fmla="*/ 59 w 170"/>
                      <a:gd name="T37" fmla="*/ 119 h 200"/>
                      <a:gd name="T38" fmla="*/ 59 w 170"/>
                      <a:gd name="T39" fmla="*/ 175 h 200"/>
                      <a:gd name="T40" fmla="*/ 99 w 170"/>
                      <a:gd name="T41" fmla="*/ 175 h 200"/>
                      <a:gd name="T42" fmla="*/ 69 w 170"/>
                      <a:gd name="T43" fmla="*/ 175 h 200"/>
                      <a:gd name="T44" fmla="*/ 69 w 170"/>
                      <a:gd name="T45" fmla="*/ 68 h 200"/>
                      <a:gd name="T46" fmla="*/ 75 w 170"/>
                      <a:gd name="T47" fmla="*/ 61 h 200"/>
                      <a:gd name="T48" fmla="*/ 92 w 170"/>
                      <a:gd name="T49" fmla="*/ 61 h 200"/>
                      <a:gd name="T50" fmla="*/ 99 w 170"/>
                      <a:gd name="T51" fmla="*/ 68 h 200"/>
                      <a:gd name="T52" fmla="*/ 99 w 170"/>
                      <a:gd name="T53" fmla="*/ 175 h 200"/>
                      <a:gd name="T54" fmla="*/ 138 w 170"/>
                      <a:gd name="T55" fmla="*/ 176 h 200"/>
                      <a:gd name="T56" fmla="*/ 108 w 170"/>
                      <a:gd name="T57" fmla="*/ 176 h 200"/>
                      <a:gd name="T58" fmla="*/ 108 w 170"/>
                      <a:gd name="T59" fmla="*/ 96 h 200"/>
                      <a:gd name="T60" fmla="*/ 114 w 170"/>
                      <a:gd name="T61" fmla="*/ 89 h 200"/>
                      <a:gd name="T62" fmla="*/ 131 w 170"/>
                      <a:gd name="T63" fmla="*/ 89 h 200"/>
                      <a:gd name="T64" fmla="*/ 138 w 170"/>
                      <a:gd name="T65" fmla="*/ 96 h 200"/>
                      <a:gd name="T66" fmla="*/ 138 w 170"/>
                      <a:gd name="T67" fmla="*/ 17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200">
                        <a:moveTo>
                          <a:pt x="156" y="59"/>
                        </a:moveTo>
                        <a:cubicBezTo>
                          <a:pt x="127" y="60"/>
                          <a:pt x="127" y="60"/>
                          <a:pt x="127" y="60"/>
                        </a:cubicBezTo>
                        <a:cubicBezTo>
                          <a:pt x="119" y="60"/>
                          <a:pt x="112" y="54"/>
                          <a:pt x="112" y="46"/>
                        </a:cubicBezTo>
                        <a:cubicBezTo>
                          <a:pt x="111" y="14"/>
                          <a:pt x="111" y="14"/>
                          <a:pt x="111" y="14"/>
                        </a:cubicBezTo>
                        <a:cubicBezTo>
                          <a:pt x="111" y="6"/>
                          <a:pt x="105" y="0"/>
                          <a:pt x="97" y="0"/>
                        </a:cubicBezTo>
                        <a:cubicBezTo>
                          <a:pt x="14" y="0"/>
                          <a:pt x="14" y="0"/>
                          <a:pt x="14" y="0"/>
                        </a:cubicBezTo>
                        <a:cubicBezTo>
                          <a:pt x="6" y="0"/>
                          <a:pt x="0" y="6"/>
                          <a:pt x="0" y="14"/>
                        </a:cubicBezTo>
                        <a:cubicBezTo>
                          <a:pt x="0" y="186"/>
                          <a:pt x="0" y="186"/>
                          <a:pt x="0" y="186"/>
                        </a:cubicBezTo>
                        <a:cubicBezTo>
                          <a:pt x="0" y="194"/>
                          <a:pt x="6" y="200"/>
                          <a:pt x="14" y="200"/>
                        </a:cubicBezTo>
                        <a:cubicBezTo>
                          <a:pt x="156" y="200"/>
                          <a:pt x="156" y="200"/>
                          <a:pt x="156" y="200"/>
                        </a:cubicBezTo>
                        <a:cubicBezTo>
                          <a:pt x="164" y="200"/>
                          <a:pt x="170" y="194"/>
                          <a:pt x="170" y="186"/>
                        </a:cubicBezTo>
                        <a:cubicBezTo>
                          <a:pt x="170" y="73"/>
                          <a:pt x="170" y="73"/>
                          <a:pt x="170" y="73"/>
                        </a:cubicBezTo>
                        <a:cubicBezTo>
                          <a:pt x="170" y="66"/>
                          <a:pt x="164" y="59"/>
                          <a:pt x="156" y="59"/>
                        </a:cubicBezTo>
                        <a:close/>
                        <a:moveTo>
                          <a:pt x="59" y="175"/>
                        </a:moveTo>
                        <a:cubicBezTo>
                          <a:pt x="29" y="175"/>
                          <a:pt x="29" y="175"/>
                          <a:pt x="29" y="175"/>
                        </a:cubicBezTo>
                        <a:cubicBezTo>
                          <a:pt x="29" y="119"/>
                          <a:pt x="29" y="119"/>
                          <a:pt x="29" y="119"/>
                        </a:cubicBezTo>
                        <a:cubicBezTo>
                          <a:pt x="29" y="115"/>
                          <a:pt x="32" y="112"/>
                          <a:pt x="36" y="112"/>
                        </a:cubicBezTo>
                        <a:cubicBezTo>
                          <a:pt x="53" y="112"/>
                          <a:pt x="53" y="112"/>
                          <a:pt x="53" y="112"/>
                        </a:cubicBezTo>
                        <a:cubicBezTo>
                          <a:pt x="56" y="112"/>
                          <a:pt x="59" y="115"/>
                          <a:pt x="59" y="119"/>
                        </a:cubicBezTo>
                        <a:lnTo>
                          <a:pt x="59" y="175"/>
                        </a:lnTo>
                        <a:close/>
                        <a:moveTo>
                          <a:pt x="99" y="175"/>
                        </a:moveTo>
                        <a:cubicBezTo>
                          <a:pt x="69" y="175"/>
                          <a:pt x="69" y="175"/>
                          <a:pt x="69" y="175"/>
                        </a:cubicBezTo>
                        <a:cubicBezTo>
                          <a:pt x="69" y="68"/>
                          <a:pt x="69" y="68"/>
                          <a:pt x="69" y="68"/>
                        </a:cubicBezTo>
                        <a:cubicBezTo>
                          <a:pt x="69" y="64"/>
                          <a:pt x="72" y="61"/>
                          <a:pt x="75" y="61"/>
                        </a:cubicBezTo>
                        <a:cubicBezTo>
                          <a:pt x="92" y="61"/>
                          <a:pt x="92" y="61"/>
                          <a:pt x="92" y="61"/>
                        </a:cubicBezTo>
                        <a:cubicBezTo>
                          <a:pt x="96" y="61"/>
                          <a:pt x="99" y="64"/>
                          <a:pt x="99" y="68"/>
                        </a:cubicBezTo>
                        <a:lnTo>
                          <a:pt x="99" y="175"/>
                        </a:lnTo>
                        <a:close/>
                        <a:moveTo>
                          <a:pt x="138" y="176"/>
                        </a:moveTo>
                        <a:cubicBezTo>
                          <a:pt x="108" y="176"/>
                          <a:pt x="108" y="176"/>
                          <a:pt x="108" y="176"/>
                        </a:cubicBezTo>
                        <a:cubicBezTo>
                          <a:pt x="108" y="96"/>
                          <a:pt x="108" y="96"/>
                          <a:pt x="108" y="96"/>
                        </a:cubicBezTo>
                        <a:cubicBezTo>
                          <a:pt x="108" y="92"/>
                          <a:pt x="111" y="89"/>
                          <a:pt x="114" y="89"/>
                        </a:cubicBezTo>
                        <a:cubicBezTo>
                          <a:pt x="131" y="89"/>
                          <a:pt x="131" y="89"/>
                          <a:pt x="131" y="89"/>
                        </a:cubicBezTo>
                        <a:cubicBezTo>
                          <a:pt x="135" y="89"/>
                          <a:pt x="138" y="92"/>
                          <a:pt x="138" y="96"/>
                        </a:cubicBezTo>
                        <a:lnTo>
                          <a:pt x="138"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77" name="Group 76"/>
              <p:cNvGrpSpPr/>
              <p:nvPr/>
            </p:nvGrpSpPr>
            <p:grpSpPr>
              <a:xfrm>
                <a:off x="2685719" y="1210488"/>
                <a:ext cx="2219537" cy="2205336"/>
                <a:chOff x="-929073" y="1210488"/>
                <a:chExt cx="2219537" cy="2205336"/>
              </a:xfrm>
            </p:grpSpPr>
            <p:sp>
              <p:nvSpPr>
                <p:cNvPr id="91" name="Freeform 8"/>
                <p:cNvSpPr>
                  <a:spLocks/>
                </p:cNvSpPr>
                <p:nvPr/>
              </p:nvSpPr>
              <p:spPr bwMode="auto">
                <a:xfrm rot="16139787">
                  <a:off x="-921972" y="1203387"/>
                  <a:ext cx="2205336" cy="2219537"/>
                </a:xfrm>
                <a:custGeom>
                  <a:avLst/>
                  <a:gdLst/>
                  <a:ahLst/>
                  <a:cxnLst>
                    <a:cxn ang="0">
                      <a:pos x="913" y="960"/>
                    </a:cxn>
                    <a:cxn ang="0">
                      <a:pos x="574" y="960"/>
                    </a:cxn>
                    <a:cxn ang="0">
                      <a:pos x="534" y="923"/>
                    </a:cxn>
                    <a:cxn ang="0">
                      <a:pos x="36" y="419"/>
                    </a:cxn>
                    <a:cxn ang="0">
                      <a:pos x="0" y="380"/>
                    </a:cxn>
                    <a:cxn ang="0">
                      <a:pos x="0" y="40"/>
                    </a:cxn>
                    <a:cxn ang="0">
                      <a:pos x="13" y="11"/>
                    </a:cxn>
                    <a:cxn ang="0">
                      <a:pos x="40" y="0"/>
                    </a:cxn>
                    <a:cxn ang="0">
                      <a:pos x="42" y="0"/>
                    </a:cxn>
                    <a:cxn ang="0">
                      <a:pos x="670" y="283"/>
                    </a:cxn>
                    <a:cxn ang="0">
                      <a:pos x="953" y="918"/>
                    </a:cxn>
                    <a:cxn ang="0">
                      <a:pos x="942" y="947"/>
                    </a:cxn>
                    <a:cxn ang="0">
                      <a:pos x="913" y="960"/>
                    </a:cxn>
                  </a:cxnLst>
                  <a:rect l="0" t="0" r="r" b="b"/>
                  <a:pathLst>
                    <a:path w="954" h="960">
                      <a:moveTo>
                        <a:pt x="913" y="960"/>
                      </a:moveTo>
                      <a:cubicBezTo>
                        <a:pt x="574" y="960"/>
                        <a:pt x="574" y="960"/>
                        <a:pt x="574" y="960"/>
                      </a:cubicBezTo>
                      <a:cubicBezTo>
                        <a:pt x="553" y="960"/>
                        <a:pt x="536" y="944"/>
                        <a:pt x="534" y="923"/>
                      </a:cubicBezTo>
                      <a:cubicBezTo>
                        <a:pt x="512" y="656"/>
                        <a:pt x="303" y="444"/>
                        <a:pt x="36" y="419"/>
                      </a:cubicBezTo>
                      <a:cubicBezTo>
                        <a:pt x="16" y="418"/>
                        <a:pt x="0" y="400"/>
                        <a:pt x="0" y="380"/>
                      </a:cubicBezTo>
                      <a:cubicBezTo>
                        <a:pt x="0" y="40"/>
                        <a:pt x="0" y="40"/>
                        <a:pt x="0" y="40"/>
                      </a:cubicBezTo>
                      <a:cubicBezTo>
                        <a:pt x="0" y="29"/>
                        <a:pt x="5" y="18"/>
                        <a:pt x="13" y="11"/>
                      </a:cubicBezTo>
                      <a:cubicBezTo>
                        <a:pt x="20" y="4"/>
                        <a:pt x="30" y="0"/>
                        <a:pt x="40" y="0"/>
                      </a:cubicBezTo>
                      <a:cubicBezTo>
                        <a:pt x="41" y="0"/>
                        <a:pt x="42" y="0"/>
                        <a:pt x="42" y="0"/>
                      </a:cubicBezTo>
                      <a:cubicBezTo>
                        <a:pt x="279" y="14"/>
                        <a:pt x="502" y="114"/>
                        <a:pt x="670" y="283"/>
                      </a:cubicBezTo>
                      <a:cubicBezTo>
                        <a:pt x="840" y="453"/>
                        <a:pt x="941" y="678"/>
                        <a:pt x="953" y="918"/>
                      </a:cubicBezTo>
                      <a:cubicBezTo>
                        <a:pt x="954" y="929"/>
                        <a:pt x="950" y="939"/>
                        <a:pt x="942" y="947"/>
                      </a:cubicBezTo>
                      <a:cubicBezTo>
                        <a:pt x="935" y="955"/>
                        <a:pt x="924" y="960"/>
                        <a:pt x="913" y="960"/>
                      </a:cubicBezTo>
                      <a:close/>
                    </a:path>
                  </a:pathLst>
                </a:custGeom>
                <a:solidFill>
                  <a:schemeClr val="accent1"/>
                </a:solidFill>
                <a:ln w="9" cap="flat">
                  <a:noFill/>
                  <a:prstDash val="solid"/>
                  <a:miter lim="800000"/>
                  <a:headEnd/>
                  <a:tailEnd/>
                </a:ln>
                <a:effectLst/>
                <a:scene3d>
                  <a:camera prst="orthographicFront">
                    <a:rot lat="0" lon="0" rev="0"/>
                  </a:camera>
                  <a:lightRig rig="contrasting"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ysClr val="windowText" lastClr="000000"/>
                    </a:solidFill>
                    <a:effectLst/>
                    <a:uLnTx/>
                    <a:uFillTx/>
                  </a:endParaRPr>
                </a:p>
              </p:txBody>
            </p:sp>
            <p:sp>
              <p:nvSpPr>
                <p:cNvPr id="92" name="18 CuadroTexto"/>
                <p:cNvSpPr txBox="1"/>
                <p:nvPr/>
              </p:nvSpPr>
              <p:spPr>
                <a:xfrm>
                  <a:off x="-649156" y="2026111"/>
                  <a:ext cx="1467324" cy="461666"/>
                </a:xfrm>
                <a:prstGeom prst="rect">
                  <a:avLst/>
                </a:prstGeom>
                <a:noFill/>
              </p:spPr>
              <p:txBody>
                <a:bodyPr spcFirstLastPara="1" anchor="ctr">
                  <a:spAutoFit/>
                </a:bodyPr>
                <a:lstStyle/>
                <a:p>
                  <a:pPr lvl="0" algn="ctr">
                    <a:defRPr/>
                  </a:pPr>
                  <a:r>
                    <a:rPr lang="en-GB" sz="1200" kern="0" dirty="0">
                      <a:solidFill>
                        <a:sysClr val="window" lastClr="FFFFFF"/>
                      </a:solidFill>
                      <a:latin typeface="Arial"/>
                    </a:rPr>
                    <a:t>Budgeting &amp; Planning</a:t>
                  </a:r>
                </a:p>
              </p:txBody>
            </p:sp>
            <p:sp>
              <p:nvSpPr>
                <p:cNvPr id="93" name="Freeform 28"/>
                <p:cNvSpPr>
                  <a:spLocks noEditPoints="1"/>
                </p:cNvSpPr>
                <p:nvPr/>
              </p:nvSpPr>
              <p:spPr bwMode="auto">
                <a:xfrm>
                  <a:off x="270952" y="1525436"/>
                  <a:ext cx="495741" cy="496323"/>
                </a:xfrm>
                <a:custGeom>
                  <a:avLst/>
                  <a:gdLst>
                    <a:gd name="T0" fmla="*/ 339 w 358"/>
                    <a:gd name="T1" fmla="*/ 179 h 358"/>
                    <a:gd name="T2" fmla="*/ 317 w 358"/>
                    <a:gd name="T3" fmla="*/ 164 h 358"/>
                    <a:gd name="T4" fmla="*/ 282 w 358"/>
                    <a:gd name="T5" fmla="*/ 121 h 358"/>
                    <a:gd name="T6" fmla="*/ 270 w 358"/>
                    <a:gd name="T7" fmla="*/ 155 h 358"/>
                    <a:gd name="T8" fmla="*/ 283 w 358"/>
                    <a:gd name="T9" fmla="*/ 45 h 358"/>
                    <a:gd name="T10" fmla="*/ 223 w 358"/>
                    <a:gd name="T11" fmla="*/ 95 h 358"/>
                    <a:gd name="T12" fmla="*/ 199 w 358"/>
                    <a:gd name="T13" fmla="*/ 90 h 358"/>
                    <a:gd name="T14" fmla="*/ 147 w 358"/>
                    <a:gd name="T15" fmla="*/ 90 h 358"/>
                    <a:gd name="T16" fmla="*/ 32 w 358"/>
                    <a:gd name="T17" fmla="*/ 186 h 358"/>
                    <a:gd name="T18" fmla="*/ 15 w 358"/>
                    <a:gd name="T19" fmla="*/ 172 h 358"/>
                    <a:gd name="T20" fmla="*/ 35 w 358"/>
                    <a:gd name="T21" fmla="*/ 164 h 358"/>
                    <a:gd name="T22" fmla="*/ 0 w 358"/>
                    <a:gd name="T23" fmla="*/ 174 h 358"/>
                    <a:gd name="T24" fmla="*/ 30 w 358"/>
                    <a:gd name="T25" fmla="*/ 209 h 358"/>
                    <a:gd name="T26" fmla="*/ 30 w 358"/>
                    <a:gd name="T27" fmla="*/ 209 h 358"/>
                    <a:gd name="T28" fmla="*/ 70 w 358"/>
                    <a:gd name="T29" fmla="*/ 290 h 358"/>
                    <a:gd name="T30" fmla="*/ 78 w 358"/>
                    <a:gd name="T31" fmla="*/ 313 h 358"/>
                    <a:gd name="T32" fmla="*/ 71 w 358"/>
                    <a:gd name="T33" fmla="*/ 345 h 358"/>
                    <a:gd name="T34" fmla="*/ 136 w 358"/>
                    <a:gd name="T35" fmla="*/ 358 h 358"/>
                    <a:gd name="T36" fmla="*/ 140 w 358"/>
                    <a:gd name="T37" fmla="*/ 338 h 358"/>
                    <a:gd name="T38" fmla="*/ 160 w 358"/>
                    <a:gd name="T39" fmla="*/ 327 h 358"/>
                    <a:gd name="T40" fmla="*/ 179 w 358"/>
                    <a:gd name="T41" fmla="*/ 329 h 358"/>
                    <a:gd name="T42" fmla="*/ 202 w 358"/>
                    <a:gd name="T43" fmla="*/ 327 h 358"/>
                    <a:gd name="T44" fmla="*/ 217 w 358"/>
                    <a:gd name="T45" fmla="*/ 335 h 358"/>
                    <a:gd name="T46" fmla="*/ 222 w 358"/>
                    <a:gd name="T47" fmla="*/ 358 h 358"/>
                    <a:gd name="T48" fmla="*/ 287 w 358"/>
                    <a:gd name="T49" fmla="*/ 345 h 358"/>
                    <a:gd name="T50" fmla="*/ 280 w 358"/>
                    <a:gd name="T51" fmla="*/ 312 h 358"/>
                    <a:gd name="T52" fmla="*/ 287 w 358"/>
                    <a:gd name="T53" fmla="*/ 295 h 358"/>
                    <a:gd name="T54" fmla="*/ 309 w 358"/>
                    <a:gd name="T55" fmla="*/ 268 h 358"/>
                    <a:gd name="T56" fmla="*/ 333 w 358"/>
                    <a:gd name="T57" fmla="*/ 254 h 358"/>
                    <a:gd name="T58" fmla="*/ 358 w 358"/>
                    <a:gd name="T59" fmla="*/ 254 h 358"/>
                    <a:gd name="T60" fmla="*/ 358 w 358"/>
                    <a:gd name="T61" fmla="*/ 179 h 358"/>
                    <a:gd name="T62" fmla="*/ 339 w 358"/>
                    <a:gd name="T63" fmla="*/ 179 h 358"/>
                    <a:gd name="T64" fmla="*/ 276 w 358"/>
                    <a:gd name="T65" fmla="*/ 224 h 358"/>
                    <a:gd name="T66" fmla="*/ 254 w 358"/>
                    <a:gd name="T67" fmla="*/ 202 h 358"/>
                    <a:gd name="T68" fmla="*/ 276 w 358"/>
                    <a:gd name="T69" fmla="*/ 179 h 358"/>
                    <a:gd name="T70" fmla="*/ 299 w 358"/>
                    <a:gd name="T71" fmla="*/ 202 h 358"/>
                    <a:gd name="T72" fmla="*/ 276 w 358"/>
                    <a:gd name="T73" fmla="*/ 224 h 358"/>
                    <a:gd name="T74" fmla="*/ 110 w 358"/>
                    <a:gd name="T75" fmla="*/ 75 h 358"/>
                    <a:gd name="T76" fmla="*/ 105 w 358"/>
                    <a:gd name="T77" fmla="*/ 52 h 358"/>
                    <a:gd name="T78" fmla="*/ 157 w 358"/>
                    <a:gd name="T79" fmla="*/ 0 h 358"/>
                    <a:gd name="T80" fmla="*/ 209 w 358"/>
                    <a:gd name="T81" fmla="*/ 52 h 358"/>
                    <a:gd name="T82" fmla="*/ 204 w 358"/>
                    <a:gd name="T83" fmla="*/ 75 h 358"/>
                    <a:gd name="T84" fmla="*/ 110 w 358"/>
                    <a:gd name="T85" fmla="*/ 75 h 358"/>
                    <a:gd name="T86" fmla="*/ 110 w 358"/>
                    <a:gd name="T87" fmla="*/ 75 h 358"/>
                    <a:gd name="T88" fmla="*/ 110 w 358"/>
                    <a:gd name="T89" fmla="*/ 7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58" h="358">
                      <a:moveTo>
                        <a:pt x="339" y="179"/>
                      </a:moveTo>
                      <a:cubicBezTo>
                        <a:pt x="324" y="179"/>
                        <a:pt x="320" y="169"/>
                        <a:pt x="317" y="164"/>
                      </a:cubicBezTo>
                      <a:cubicBezTo>
                        <a:pt x="311" y="151"/>
                        <a:pt x="300" y="132"/>
                        <a:pt x="282" y="121"/>
                      </a:cubicBezTo>
                      <a:cubicBezTo>
                        <a:pt x="276" y="132"/>
                        <a:pt x="273" y="138"/>
                        <a:pt x="270" y="155"/>
                      </a:cubicBezTo>
                      <a:cubicBezTo>
                        <a:pt x="259" y="99"/>
                        <a:pt x="280" y="61"/>
                        <a:pt x="283" y="45"/>
                      </a:cubicBezTo>
                      <a:cubicBezTo>
                        <a:pt x="262" y="50"/>
                        <a:pt x="233" y="69"/>
                        <a:pt x="223" y="95"/>
                      </a:cubicBezTo>
                      <a:cubicBezTo>
                        <a:pt x="218" y="92"/>
                        <a:pt x="203" y="90"/>
                        <a:pt x="199" y="90"/>
                      </a:cubicBezTo>
                      <a:cubicBezTo>
                        <a:pt x="147" y="90"/>
                        <a:pt x="147" y="90"/>
                        <a:pt x="147" y="90"/>
                      </a:cubicBezTo>
                      <a:cubicBezTo>
                        <a:pt x="96" y="90"/>
                        <a:pt x="43" y="126"/>
                        <a:pt x="32" y="186"/>
                      </a:cubicBezTo>
                      <a:cubicBezTo>
                        <a:pt x="24" y="188"/>
                        <a:pt x="15" y="183"/>
                        <a:pt x="15" y="172"/>
                      </a:cubicBezTo>
                      <a:cubicBezTo>
                        <a:pt x="15" y="157"/>
                        <a:pt x="34" y="157"/>
                        <a:pt x="35" y="164"/>
                      </a:cubicBezTo>
                      <a:cubicBezTo>
                        <a:pt x="35" y="142"/>
                        <a:pt x="0" y="145"/>
                        <a:pt x="0" y="174"/>
                      </a:cubicBezTo>
                      <a:cubicBezTo>
                        <a:pt x="0" y="203"/>
                        <a:pt x="18" y="208"/>
                        <a:pt x="30" y="209"/>
                      </a:cubicBezTo>
                      <a:cubicBezTo>
                        <a:pt x="30" y="209"/>
                        <a:pt x="30" y="209"/>
                        <a:pt x="30" y="209"/>
                      </a:cubicBezTo>
                      <a:cubicBezTo>
                        <a:pt x="30" y="240"/>
                        <a:pt x="45" y="269"/>
                        <a:pt x="70" y="290"/>
                      </a:cubicBezTo>
                      <a:cubicBezTo>
                        <a:pt x="73" y="293"/>
                        <a:pt x="80" y="301"/>
                        <a:pt x="78" y="313"/>
                      </a:cubicBezTo>
                      <a:cubicBezTo>
                        <a:pt x="75" y="325"/>
                        <a:pt x="71" y="345"/>
                        <a:pt x="71" y="345"/>
                      </a:cubicBezTo>
                      <a:cubicBezTo>
                        <a:pt x="136" y="358"/>
                        <a:pt x="136" y="358"/>
                        <a:pt x="136" y="358"/>
                      </a:cubicBezTo>
                      <a:cubicBezTo>
                        <a:pt x="136" y="358"/>
                        <a:pt x="139" y="349"/>
                        <a:pt x="140" y="338"/>
                      </a:cubicBezTo>
                      <a:cubicBezTo>
                        <a:pt x="142" y="328"/>
                        <a:pt x="150" y="327"/>
                        <a:pt x="160" y="327"/>
                      </a:cubicBezTo>
                      <a:cubicBezTo>
                        <a:pt x="166" y="328"/>
                        <a:pt x="173" y="329"/>
                        <a:pt x="179" y="329"/>
                      </a:cubicBezTo>
                      <a:cubicBezTo>
                        <a:pt x="187" y="329"/>
                        <a:pt x="195" y="328"/>
                        <a:pt x="202" y="327"/>
                      </a:cubicBezTo>
                      <a:cubicBezTo>
                        <a:pt x="207" y="326"/>
                        <a:pt x="215" y="326"/>
                        <a:pt x="217" y="335"/>
                      </a:cubicBezTo>
                      <a:cubicBezTo>
                        <a:pt x="219" y="345"/>
                        <a:pt x="222" y="358"/>
                        <a:pt x="222" y="358"/>
                      </a:cubicBezTo>
                      <a:cubicBezTo>
                        <a:pt x="287" y="345"/>
                        <a:pt x="287" y="345"/>
                        <a:pt x="287" y="345"/>
                      </a:cubicBezTo>
                      <a:cubicBezTo>
                        <a:pt x="287" y="345"/>
                        <a:pt x="281" y="319"/>
                        <a:pt x="280" y="312"/>
                      </a:cubicBezTo>
                      <a:cubicBezTo>
                        <a:pt x="279" y="304"/>
                        <a:pt x="284" y="298"/>
                        <a:pt x="287" y="295"/>
                      </a:cubicBezTo>
                      <a:cubicBezTo>
                        <a:pt x="297" y="287"/>
                        <a:pt x="305" y="277"/>
                        <a:pt x="309" y="268"/>
                      </a:cubicBezTo>
                      <a:cubicBezTo>
                        <a:pt x="312" y="262"/>
                        <a:pt x="320" y="254"/>
                        <a:pt x="333" y="254"/>
                      </a:cubicBezTo>
                      <a:cubicBezTo>
                        <a:pt x="358" y="254"/>
                        <a:pt x="358" y="254"/>
                        <a:pt x="358" y="254"/>
                      </a:cubicBezTo>
                      <a:cubicBezTo>
                        <a:pt x="358" y="179"/>
                        <a:pt x="358" y="179"/>
                        <a:pt x="358" y="179"/>
                      </a:cubicBezTo>
                      <a:lnTo>
                        <a:pt x="339" y="179"/>
                      </a:lnTo>
                      <a:close/>
                      <a:moveTo>
                        <a:pt x="276" y="224"/>
                      </a:moveTo>
                      <a:cubicBezTo>
                        <a:pt x="264" y="224"/>
                        <a:pt x="254" y="214"/>
                        <a:pt x="254" y="202"/>
                      </a:cubicBezTo>
                      <a:cubicBezTo>
                        <a:pt x="254" y="189"/>
                        <a:pt x="264" y="179"/>
                        <a:pt x="276" y="179"/>
                      </a:cubicBezTo>
                      <a:cubicBezTo>
                        <a:pt x="289" y="179"/>
                        <a:pt x="299" y="189"/>
                        <a:pt x="299" y="202"/>
                      </a:cubicBezTo>
                      <a:cubicBezTo>
                        <a:pt x="299" y="214"/>
                        <a:pt x="289" y="224"/>
                        <a:pt x="276" y="224"/>
                      </a:cubicBezTo>
                      <a:close/>
                      <a:moveTo>
                        <a:pt x="110" y="75"/>
                      </a:moveTo>
                      <a:cubicBezTo>
                        <a:pt x="107" y="68"/>
                        <a:pt x="105" y="60"/>
                        <a:pt x="105" y="52"/>
                      </a:cubicBezTo>
                      <a:cubicBezTo>
                        <a:pt x="105" y="23"/>
                        <a:pt x="128" y="0"/>
                        <a:pt x="157" y="0"/>
                      </a:cubicBezTo>
                      <a:cubicBezTo>
                        <a:pt x="186" y="0"/>
                        <a:pt x="209" y="23"/>
                        <a:pt x="209" y="52"/>
                      </a:cubicBezTo>
                      <a:cubicBezTo>
                        <a:pt x="209" y="60"/>
                        <a:pt x="207" y="68"/>
                        <a:pt x="204" y="75"/>
                      </a:cubicBezTo>
                      <a:lnTo>
                        <a:pt x="110" y="75"/>
                      </a:lnTo>
                      <a:close/>
                      <a:moveTo>
                        <a:pt x="110" y="75"/>
                      </a:moveTo>
                      <a:cubicBezTo>
                        <a:pt x="110" y="75"/>
                        <a:pt x="110" y="75"/>
                        <a:pt x="110" y="75"/>
                      </a:cubicBez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GB" dirty="0"/>
                </a:p>
              </p:txBody>
            </p:sp>
          </p:grpSp>
          <p:sp>
            <p:nvSpPr>
              <p:cNvPr id="78" name="Freeform 9"/>
              <p:cNvSpPr>
                <a:spLocks/>
              </p:cNvSpPr>
              <p:nvPr/>
            </p:nvSpPr>
            <p:spPr bwMode="auto">
              <a:xfrm rot="16139787">
                <a:off x="5021712" y="3469531"/>
                <a:ext cx="2203916" cy="2186875"/>
              </a:xfrm>
              <a:custGeom>
                <a:avLst/>
                <a:gdLst/>
                <a:ahLst/>
                <a:cxnLst>
                  <a:cxn ang="0">
                    <a:pos x="913" y="946"/>
                  </a:cxn>
                  <a:cxn ang="0">
                    <a:pos x="911" y="946"/>
                  </a:cxn>
                  <a:cxn ang="0">
                    <a:pos x="285" y="666"/>
                  </a:cxn>
                  <a:cxn ang="0">
                    <a:pos x="1" y="42"/>
                  </a:cxn>
                  <a:cxn ang="0">
                    <a:pos x="11" y="12"/>
                  </a:cxn>
                  <a:cxn ang="0">
                    <a:pos x="40" y="0"/>
                  </a:cxn>
                  <a:cxn ang="0">
                    <a:pos x="380" y="0"/>
                  </a:cxn>
                  <a:cxn ang="0">
                    <a:pos x="420" y="35"/>
                  </a:cxn>
                  <a:cxn ang="0">
                    <a:pos x="581" y="370"/>
                  </a:cxn>
                  <a:cxn ang="0">
                    <a:pos x="917" y="527"/>
                  </a:cxn>
                  <a:cxn ang="0">
                    <a:pos x="953" y="566"/>
                  </a:cxn>
                  <a:cxn ang="0">
                    <a:pos x="953" y="906"/>
                  </a:cxn>
                  <a:cxn ang="0">
                    <a:pos x="940" y="935"/>
                  </a:cxn>
                  <a:cxn ang="0">
                    <a:pos x="913" y="946"/>
                  </a:cxn>
                </a:cxnLst>
                <a:rect l="0" t="0" r="r" b="b"/>
                <a:pathLst>
                  <a:path w="953" h="946">
                    <a:moveTo>
                      <a:pt x="913" y="946"/>
                    </a:moveTo>
                    <a:cubicBezTo>
                      <a:pt x="912" y="946"/>
                      <a:pt x="911" y="946"/>
                      <a:pt x="911" y="946"/>
                    </a:cubicBezTo>
                    <a:cubicBezTo>
                      <a:pt x="675" y="932"/>
                      <a:pt x="453" y="832"/>
                      <a:pt x="285" y="666"/>
                    </a:cubicBezTo>
                    <a:cubicBezTo>
                      <a:pt x="117" y="499"/>
                      <a:pt x="16" y="277"/>
                      <a:pt x="1" y="42"/>
                    </a:cubicBezTo>
                    <a:cubicBezTo>
                      <a:pt x="0" y="31"/>
                      <a:pt x="4" y="20"/>
                      <a:pt x="11" y="12"/>
                    </a:cubicBezTo>
                    <a:cubicBezTo>
                      <a:pt x="19" y="4"/>
                      <a:pt x="29" y="0"/>
                      <a:pt x="40" y="0"/>
                    </a:cubicBezTo>
                    <a:cubicBezTo>
                      <a:pt x="380" y="0"/>
                      <a:pt x="380" y="0"/>
                      <a:pt x="380" y="0"/>
                    </a:cubicBezTo>
                    <a:cubicBezTo>
                      <a:pt x="401" y="0"/>
                      <a:pt x="418" y="15"/>
                      <a:pt x="420" y="35"/>
                    </a:cubicBezTo>
                    <a:cubicBezTo>
                      <a:pt x="433" y="161"/>
                      <a:pt x="490" y="280"/>
                      <a:pt x="581" y="370"/>
                    </a:cubicBezTo>
                    <a:cubicBezTo>
                      <a:pt x="671" y="459"/>
                      <a:pt x="791" y="515"/>
                      <a:pt x="917" y="527"/>
                    </a:cubicBezTo>
                    <a:cubicBezTo>
                      <a:pt x="937" y="528"/>
                      <a:pt x="953" y="546"/>
                      <a:pt x="953" y="566"/>
                    </a:cubicBezTo>
                    <a:cubicBezTo>
                      <a:pt x="953" y="906"/>
                      <a:pt x="953" y="906"/>
                      <a:pt x="953" y="906"/>
                    </a:cubicBezTo>
                    <a:cubicBezTo>
                      <a:pt x="953" y="917"/>
                      <a:pt x="948" y="928"/>
                      <a:pt x="940" y="935"/>
                    </a:cubicBezTo>
                    <a:cubicBezTo>
                      <a:pt x="933" y="942"/>
                      <a:pt x="923" y="946"/>
                      <a:pt x="913" y="946"/>
                    </a:cubicBezTo>
                    <a:close/>
                  </a:path>
                </a:pathLst>
              </a:custGeom>
              <a:solidFill>
                <a:srgbClr val="10104C"/>
              </a:solidFill>
              <a:ln w="9" cap="flat">
                <a:noFill/>
                <a:prstDash val="solid"/>
                <a:miter lim="800000"/>
                <a:headEnd/>
                <a:tailEnd/>
              </a:ln>
              <a:effectLst/>
              <a:scene3d>
                <a:camera prst="orthographicFront">
                  <a:rot lat="0" lon="0" rev="0"/>
                </a:camera>
                <a:lightRig rig="contrasting"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ysClr val="windowText" lastClr="000000"/>
                  </a:solidFill>
                  <a:effectLst/>
                  <a:uLnTx/>
                  <a:uFillTx/>
                </a:endParaRPr>
              </a:p>
            </p:txBody>
          </p:sp>
          <p:sp>
            <p:nvSpPr>
              <p:cNvPr id="79" name="18 CuadroTexto"/>
              <p:cNvSpPr txBox="1"/>
              <p:nvPr/>
            </p:nvSpPr>
            <p:spPr>
              <a:xfrm>
                <a:off x="5547438" y="4363481"/>
                <a:ext cx="1163987" cy="461665"/>
              </a:xfrm>
              <a:prstGeom prst="rect">
                <a:avLst/>
              </a:prstGeom>
              <a:noFill/>
            </p:spPr>
            <p:txBody>
              <a:bodyPr spcFirstLastPara="1" wrap="square" anchor="t">
                <a:spAutoFit/>
              </a:bodyPr>
              <a:lstStyle/>
              <a:p>
                <a:pPr lvl="0" algn="ctr">
                  <a:defRPr/>
                </a:pPr>
                <a:endParaRPr lang="en-GB" sz="1200" kern="0" dirty="0">
                  <a:solidFill>
                    <a:sysClr val="window" lastClr="FFFFFF"/>
                  </a:solidFill>
                  <a:latin typeface="Arial"/>
                </a:endParaRPr>
              </a:p>
              <a:p>
                <a:pPr lvl="0" algn="ctr">
                  <a:defRPr/>
                </a:pPr>
                <a:r>
                  <a:rPr lang="en-GB" sz="1200" kern="0" dirty="0">
                    <a:solidFill>
                      <a:sysClr val="window" lastClr="FFFFFF"/>
                    </a:solidFill>
                    <a:latin typeface="Arial"/>
                  </a:rPr>
                  <a:t>Consolidation</a:t>
                </a:r>
              </a:p>
            </p:txBody>
          </p:sp>
          <p:sp>
            <p:nvSpPr>
              <p:cNvPr id="80" name="Freeform 11"/>
              <p:cNvSpPr>
                <a:spLocks/>
              </p:cNvSpPr>
              <p:nvPr/>
            </p:nvSpPr>
            <p:spPr bwMode="auto">
              <a:xfrm rot="16139787">
                <a:off x="2743617" y="3494502"/>
                <a:ext cx="2206756" cy="2219537"/>
              </a:xfrm>
              <a:custGeom>
                <a:avLst/>
                <a:gdLst/>
                <a:ahLst/>
                <a:cxnLst>
                  <a:cxn ang="0">
                    <a:pos x="380" y="960"/>
                  </a:cxn>
                  <a:cxn ang="0">
                    <a:pos x="41" y="960"/>
                  </a:cxn>
                  <a:cxn ang="0">
                    <a:pos x="12" y="947"/>
                  </a:cxn>
                  <a:cxn ang="0">
                    <a:pos x="1" y="918"/>
                  </a:cxn>
                  <a:cxn ang="0">
                    <a:pos x="284" y="283"/>
                  </a:cxn>
                  <a:cxn ang="0">
                    <a:pos x="912" y="0"/>
                  </a:cxn>
                  <a:cxn ang="0">
                    <a:pos x="914" y="0"/>
                  </a:cxn>
                  <a:cxn ang="0">
                    <a:pos x="941" y="11"/>
                  </a:cxn>
                  <a:cxn ang="0">
                    <a:pos x="954" y="40"/>
                  </a:cxn>
                  <a:cxn ang="0">
                    <a:pos x="954" y="380"/>
                  </a:cxn>
                  <a:cxn ang="0">
                    <a:pos x="918" y="419"/>
                  </a:cxn>
                  <a:cxn ang="0">
                    <a:pos x="420" y="923"/>
                  </a:cxn>
                  <a:cxn ang="0">
                    <a:pos x="380" y="960"/>
                  </a:cxn>
                </a:cxnLst>
                <a:rect l="0" t="0" r="r" b="b"/>
                <a:pathLst>
                  <a:path w="954" h="960">
                    <a:moveTo>
                      <a:pt x="380" y="960"/>
                    </a:moveTo>
                    <a:cubicBezTo>
                      <a:pt x="41" y="960"/>
                      <a:pt x="41" y="960"/>
                      <a:pt x="41" y="960"/>
                    </a:cubicBezTo>
                    <a:cubicBezTo>
                      <a:pt x="30" y="960"/>
                      <a:pt x="19" y="955"/>
                      <a:pt x="12" y="947"/>
                    </a:cubicBezTo>
                    <a:cubicBezTo>
                      <a:pt x="4" y="939"/>
                      <a:pt x="0" y="929"/>
                      <a:pt x="1" y="918"/>
                    </a:cubicBezTo>
                    <a:cubicBezTo>
                      <a:pt x="13" y="678"/>
                      <a:pt x="114" y="453"/>
                      <a:pt x="284" y="283"/>
                    </a:cubicBezTo>
                    <a:cubicBezTo>
                      <a:pt x="452" y="114"/>
                      <a:pt x="675" y="14"/>
                      <a:pt x="912" y="0"/>
                    </a:cubicBezTo>
                    <a:cubicBezTo>
                      <a:pt x="912" y="0"/>
                      <a:pt x="913" y="0"/>
                      <a:pt x="914" y="0"/>
                    </a:cubicBezTo>
                    <a:cubicBezTo>
                      <a:pt x="924" y="0"/>
                      <a:pt x="934" y="4"/>
                      <a:pt x="941" y="11"/>
                    </a:cubicBezTo>
                    <a:cubicBezTo>
                      <a:pt x="949" y="18"/>
                      <a:pt x="954" y="29"/>
                      <a:pt x="954" y="40"/>
                    </a:cubicBezTo>
                    <a:cubicBezTo>
                      <a:pt x="954" y="380"/>
                      <a:pt x="954" y="380"/>
                      <a:pt x="954" y="380"/>
                    </a:cubicBezTo>
                    <a:cubicBezTo>
                      <a:pt x="954" y="400"/>
                      <a:pt x="938" y="418"/>
                      <a:pt x="918" y="419"/>
                    </a:cubicBezTo>
                    <a:cubicBezTo>
                      <a:pt x="651" y="444"/>
                      <a:pt x="442" y="656"/>
                      <a:pt x="420" y="923"/>
                    </a:cubicBezTo>
                    <a:cubicBezTo>
                      <a:pt x="418" y="944"/>
                      <a:pt x="401" y="960"/>
                      <a:pt x="380" y="960"/>
                    </a:cubicBezTo>
                    <a:close/>
                  </a:path>
                </a:pathLst>
              </a:custGeom>
              <a:solidFill>
                <a:schemeClr val="accent4"/>
              </a:solidFill>
              <a:ln w="9" cap="flat">
                <a:noFill/>
                <a:prstDash val="solid"/>
                <a:miter lim="800000"/>
                <a:headEnd/>
                <a:tailEnd/>
              </a:ln>
              <a:effectLst/>
              <a:scene3d>
                <a:camera prst="orthographicFront">
                  <a:rot lat="0" lon="0" rev="0"/>
                </a:camera>
                <a:lightRig rig="contrasting"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ysClr val="windowText" lastClr="000000"/>
                  </a:solidFill>
                  <a:effectLst/>
                  <a:uLnTx/>
                  <a:uFillTx/>
                </a:endParaRPr>
              </a:p>
            </p:txBody>
          </p:sp>
          <p:sp>
            <p:nvSpPr>
              <p:cNvPr id="81" name="18 CuadroTexto"/>
              <p:cNvSpPr txBox="1"/>
              <p:nvPr/>
            </p:nvSpPr>
            <p:spPr>
              <a:xfrm>
                <a:off x="2935157" y="4363481"/>
                <a:ext cx="1467324" cy="461665"/>
              </a:xfrm>
              <a:prstGeom prst="rect">
                <a:avLst/>
              </a:prstGeom>
              <a:noFill/>
            </p:spPr>
            <p:txBody>
              <a:bodyPr spcFirstLastPara="1" anchor="t">
                <a:spAutoFit/>
              </a:bodyPr>
              <a:lstStyle/>
              <a:p>
                <a:pPr lvl="0" algn="ctr">
                  <a:defRPr/>
                </a:pPr>
                <a:r>
                  <a:rPr lang="en-GB" sz="1200" kern="0" dirty="0">
                    <a:solidFill>
                      <a:sysClr val="window" lastClr="FFFFFF"/>
                    </a:solidFill>
                    <a:latin typeface="Arial"/>
                  </a:rPr>
                  <a:t>Workflow &amp;  Automation</a:t>
                </a:r>
              </a:p>
            </p:txBody>
          </p:sp>
          <p:grpSp>
            <p:nvGrpSpPr>
              <p:cNvPr id="82" name="Group 81"/>
              <p:cNvGrpSpPr/>
              <p:nvPr/>
            </p:nvGrpSpPr>
            <p:grpSpPr>
              <a:xfrm>
                <a:off x="3139519" y="3863014"/>
                <a:ext cx="530679" cy="462594"/>
                <a:chOff x="397246" y="5337250"/>
                <a:chExt cx="1323976" cy="1154113"/>
              </a:xfrm>
              <a:solidFill>
                <a:schemeClr val="bg1"/>
              </a:solidFill>
            </p:grpSpPr>
            <p:sp>
              <p:nvSpPr>
                <p:cNvPr id="88" name="Freeform 355"/>
                <p:cNvSpPr>
                  <a:spLocks noEditPoints="1"/>
                </p:cNvSpPr>
                <p:nvPr/>
              </p:nvSpPr>
              <p:spPr bwMode="auto">
                <a:xfrm>
                  <a:off x="824284" y="5596013"/>
                  <a:ext cx="896938" cy="895350"/>
                </a:xfrm>
                <a:custGeom>
                  <a:avLst/>
                  <a:gdLst>
                    <a:gd name="T0" fmla="*/ 28 w 239"/>
                    <a:gd name="T1" fmla="*/ 58 h 239"/>
                    <a:gd name="T2" fmla="*/ 30 w 239"/>
                    <a:gd name="T3" fmla="*/ 77 h 239"/>
                    <a:gd name="T4" fmla="*/ 16 w 239"/>
                    <a:gd name="T5" fmla="*/ 81 h 239"/>
                    <a:gd name="T6" fmla="*/ 2 w 239"/>
                    <a:gd name="T7" fmla="*/ 94 h 239"/>
                    <a:gd name="T8" fmla="*/ 10 w 239"/>
                    <a:gd name="T9" fmla="*/ 112 h 239"/>
                    <a:gd name="T10" fmla="*/ 21 w 239"/>
                    <a:gd name="T11" fmla="*/ 127 h 239"/>
                    <a:gd name="T12" fmla="*/ 11 w 239"/>
                    <a:gd name="T13" fmla="*/ 137 h 239"/>
                    <a:gd name="T14" fmla="*/ 5 w 239"/>
                    <a:gd name="T15" fmla="*/ 156 h 239"/>
                    <a:gd name="T16" fmla="*/ 21 w 239"/>
                    <a:gd name="T17" fmla="*/ 168 h 239"/>
                    <a:gd name="T18" fmla="*/ 35 w 239"/>
                    <a:gd name="T19" fmla="*/ 170 h 239"/>
                    <a:gd name="T20" fmla="*/ 35 w 239"/>
                    <a:gd name="T21" fmla="*/ 189 h 239"/>
                    <a:gd name="T22" fmla="*/ 39 w 239"/>
                    <a:gd name="T23" fmla="*/ 208 h 239"/>
                    <a:gd name="T24" fmla="*/ 58 w 239"/>
                    <a:gd name="T25" fmla="*/ 210 h 239"/>
                    <a:gd name="T26" fmla="*/ 77 w 239"/>
                    <a:gd name="T27" fmla="*/ 208 h 239"/>
                    <a:gd name="T28" fmla="*/ 81 w 239"/>
                    <a:gd name="T29" fmla="*/ 222 h 239"/>
                    <a:gd name="T30" fmla="*/ 94 w 239"/>
                    <a:gd name="T31" fmla="*/ 237 h 239"/>
                    <a:gd name="T32" fmla="*/ 112 w 239"/>
                    <a:gd name="T33" fmla="*/ 229 h 239"/>
                    <a:gd name="T34" fmla="*/ 127 w 239"/>
                    <a:gd name="T35" fmla="*/ 217 h 239"/>
                    <a:gd name="T36" fmla="*/ 138 w 239"/>
                    <a:gd name="T37" fmla="*/ 228 h 239"/>
                    <a:gd name="T38" fmla="*/ 156 w 239"/>
                    <a:gd name="T39" fmla="*/ 234 h 239"/>
                    <a:gd name="T40" fmla="*/ 168 w 239"/>
                    <a:gd name="T41" fmla="*/ 218 h 239"/>
                    <a:gd name="T42" fmla="*/ 176 w 239"/>
                    <a:gd name="T43" fmla="*/ 200 h 239"/>
                    <a:gd name="T44" fmla="*/ 189 w 239"/>
                    <a:gd name="T45" fmla="*/ 204 h 239"/>
                    <a:gd name="T46" fmla="*/ 209 w 239"/>
                    <a:gd name="T47" fmla="*/ 200 h 239"/>
                    <a:gd name="T48" fmla="*/ 211 w 239"/>
                    <a:gd name="T49" fmla="*/ 180 h 239"/>
                    <a:gd name="T50" fmla="*/ 208 w 239"/>
                    <a:gd name="T51" fmla="*/ 161 h 239"/>
                    <a:gd name="T52" fmla="*/ 222 w 239"/>
                    <a:gd name="T53" fmla="*/ 158 h 239"/>
                    <a:gd name="T54" fmla="*/ 237 w 239"/>
                    <a:gd name="T55" fmla="*/ 145 h 239"/>
                    <a:gd name="T56" fmla="*/ 229 w 239"/>
                    <a:gd name="T57" fmla="*/ 127 h 239"/>
                    <a:gd name="T58" fmla="*/ 217 w 239"/>
                    <a:gd name="T59" fmla="*/ 111 h 239"/>
                    <a:gd name="T60" fmla="*/ 228 w 239"/>
                    <a:gd name="T61" fmla="*/ 101 h 239"/>
                    <a:gd name="T62" fmla="*/ 234 w 239"/>
                    <a:gd name="T63" fmla="*/ 82 h 239"/>
                    <a:gd name="T64" fmla="*/ 218 w 239"/>
                    <a:gd name="T65" fmla="*/ 71 h 239"/>
                    <a:gd name="T66" fmla="*/ 200 w 239"/>
                    <a:gd name="T67" fmla="*/ 63 h 239"/>
                    <a:gd name="T68" fmla="*/ 204 w 239"/>
                    <a:gd name="T69" fmla="*/ 49 h 239"/>
                    <a:gd name="T70" fmla="*/ 200 w 239"/>
                    <a:gd name="T71" fmla="*/ 30 h 239"/>
                    <a:gd name="T72" fmla="*/ 181 w 239"/>
                    <a:gd name="T73" fmla="*/ 28 h 239"/>
                    <a:gd name="T74" fmla="*/ 161 w 239"/>
                    <a:gd name="T75" fmla="*/ 30 h 239"/>
                    <a:gd name="T76" fmla="*/ 158 w 239"/>
                    <a:gd name="T77" fmla="*/ 16 h 239"/>
                    <a:gd name="T78" fmla="*/ 145 w 239"/>
                    <a:gd name="T79" fmla="*/ 2 h 239"/>
                    <a:gd name="T80" fmla="*/ 127 w 239"/>
                    <a:gd name="T81" fmla="*/ 10 h 239"/>
                    <a:gd name="T82" fmla="*/ 111 w 239"/>
                    <a:gd name="T83" fmla="*/ 21 h 239"/>
                    <a:gd name="T84" fmla="*/ 101 w 239"/>
                    <a:gd name="T85" fmla="*/ 11 h 239"/>
                    <a:gd name="T86" fmla="*/ 83 w 239"/>
                    <a:gd name="T87" fmla="*/ 5 h 239"/>
                    <a:gd name="T88" fmla="*/ 71 w 239"/>
                    <a:gd name="T89" fmla="*/ 20 h 239"/>
                    <a:gd name="T90" fmla="*/ 63 w 239"/>
                    <a:gd name="T91" fmla="*/ 38 h 239"/>
                    <a:gd name="T92" fmla="*/ 49 w 239"/>
                    <a:gd name="T93" fmla="*/ 34 h 239"/>
                    <a:gd name="T94" fmla="*/ 30 w 239"/>
                    <a:gd name="T95" fmla="*/ 38 h 239"/>
                    <a:gd name="T96" fmla="*/ 28 w 239"/>
                    <a:gd name="T97" fmla="*/ 58 h 239"/>
                    <a:gd name="T98" fmla="*/ 98 w 239"/>
                    <a:gd name="T99" fmla="*/ 53 h 239"/>
                    <a:gd name="T100" fmla="*/ 185 w 239"/>
                    <a:gd name="T101" fmla="*/ 98 h 239"/>
                    <a:gd name="T102" fmla="*/ 141 w 239"/>
                    <a:gd name="T103" fmla="*/ 185 h 239"/>
                    <a:gd name="T104" fmla="*/ 54 w 239"/>
                    <a:gd name="T105" fmla="*/ 140 h 239"/>
                    <a:gd name="T106" fmla="*/ 98 w 239"/>
                    <a:gd name="T107" fmla="*/ 5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 h="239">
                      <a:moveTo>
                        <a:pt x="28" y="58"/>
                      </a:moveTo>
                      <a:cubicBezTo>
                        <a:pt x="33" y="62"/>
                        <a:pt x="32" y="74"/>
                        <a:pt x="30" y="77"/>
                      </a:cubicBezTo>
                      <a:cubicBezTo>
                        <a:pt x="29" y="81"/>
                        <a:pt x="23" y="82"/>
                        <a:pt x="16" y="81"/>
                      </a:cubicBezTo>
                      <a:cubicBezTo>
                        <a:pt x="10" y="79"/>
                        <a:pt x="4" y="85"/>
                        <a:pt x="2" y="94"/>
                      </a:cubicBezTo>
                      <a:cubicBezTo>
                        <a:pt x="0" y="102"/>
                        <a:pt x="3" y="110"/>
                        <a:pt x="10" y="112"/>
                      </a:cubicBezTo>
                      <a:cubicBezTo>
                        <a:pt x="16" y="113"/>
                        <a:pt x="21" y="124"/>
                        <a:pt x="21" y="127"/>
                      </a:cubicBezTo>
                      <a:cubicBezTo>
                        <a:pt x="22" y="131"/>
                        <a:pt x="17" y="136"/>
                        <a:pt x="11" y="137"/>
                      </a:cubicBezTo>
                      <a:cubicBezTo>
                        <a:pt x="5" y="139"/>
                        <a:pt x="2" y="148"/>
                        <a:pt x="5" y="156"/>
                      </a:cubicBezTo>
                      <a:cubicBezTo>
                        <a:pt x="7" y="164"/>
                        <a:pt x="15" y="170"/>
                        <a:pt x="21" y="168"/>
                      </a:cubicBezTo>
                      <a:cubicBezTo>
                        <a:pt x="27" y="166"/>
                        <a:pt x="33" y="167"/>
                        <a:pt x="35" y="170"/>
                      </a:cubicBezTo>
                      <a:cubicBezTo>
                        <a:pt x="37" y="173"/>
                        <a:pt x="39" y="185"/>
                        <a:pt x="35" y="189"/>
                      </a:cubicBezTo>
                      <a:cubicBezTo>
                        <a:pt x="30" y="194"/>
                        <a:pt x="32" y="203"/>
                        <a:pt x="39" y="208"/>
                      </a:cubicBezTo>
                      <a:cubicBezTo>
                        <a:pt x="45" y="214"/>
                        <a:pt x="54" y="215"/>
                        <a:pt x="58" y="210"/>
                      </a:cubicBezTo>
                      <a:cubicBezTo>
                        <a:pt x="62" y="206"/>
                        <a:pt x="74" y="207"/>
                        <a:pt x="77" y="208"/>
                      </a:cubicBezTo>
                      <a:cubicBezTo>
                        <a:pt x="81" y="210"/>
                        <a:pt x="82" y="216"/>
                        <a:pt x="81" y="222"/>
                      </a:cubicBezTo>
                      <a:cubicBezTo>
                        <a:pt x="80" y="228"/>
                        <a:pt x="86" y="235"/>
                        <a:pt x="94" y="237"/>
                      </a:cubicBezTo>
                      <a:cubicBezTo>
                        <a:pt x="103" y="239"/>
                        <a:pt x="111" y="235"/>
                        <a:pt x="112" y="229"/>
                      </a:cubicBezTo>
                      <a:cubicBezTo>
                        <a:pt x="113" y="223"/>
                        <a:pt x="124" y="218"/>
                        <a:pt x="127" y="217"/>
                      </a:cubicBezTo>
                      <a:cubicBezTo>
                        <a:pt x="131" y="217"/>
                        <a:pt x="136" y="222"/>
                        <a:pt x="138" y="228"/>
                      </a:cubicBezTo>
                      <a:cubicBezTo>
                        <a:pt x="140" y="234"/>
                        <a:pt x="148" y="236"/>
                        <a:pt x="156" y="234"/>
                      </a:cubicBezTo>
                      <a:cubicBezTo>
                        <a:pt x="165" y="231"/>
                        <a:pt x="170" y="224"/>
                        <a:pt x="168" y="218"/>
                      </a:cubicBezTo>
                      <a:cubicBezTo>
                        <a:pt x="166" y="212"/>
                        <a:pt x="173" y="202"/>
                        <a:pt x="176" y="200"/>
                      </a:cubicBezTo>
                      <a:cubicBezTo>
                        <a:pt x="178" y="198"/>
                        <a:pt x="185" y="200"/>
                        <a:pt x="189" y="204"/>
                      </a:cubicBezTo>
                      <a:cubicBezTo>
                        <a:pt x="194" y="208"/>
                        <a:pt x="203" y="206"/>
                        <a:pt x="209" y="200"/>
                      </a:cubicBezTo>
                      <a:cubicBezTo>
                        <a:pt x="214" y="194"/>
                        <a:pt x="215" y="185"/>
                        <a:pt x="211" y="180"/>
                      </a:cubicBezTo>
                      <a:cubicBezTo>
                        <a:pt x="206" y="176"/>
                        <a:pt x="207" y="164"/>
                        <a:pt x="208" y="161"/>
                      </a:cubicBezTo>
                      <a:cubicBezTo>
                        <a:pt x="210" y="158"/>
                        <a:pt x="216" y="156"/>
                        <a:pt x="222" y="158"/>
                      </a:cubicBezTo>
                      <a:cubicBezTo>
                        <a:pt x="229" y="159"/>
                        <a:pt x="235" y="153"/>
                        <a:pt x="237" y="145"/>
                      </a:cubicBezTo>
                      <a:cubicBezTo>
                        <a:pt x="239" y="136"/>
                        <a:pt x="235" y="128"/>
                        <a:pt x="229" y="127"/>
                      </a:cubicBezTo>
                      <a:cubicBezTo>
                        <a:pt x="223" y="125"/>
                        <a:pt x="218" y="115"/>
                        <a:pt x="217" y="111"/>
                      </a:cubicBezTo>
                      <a:cubicBezTo>
                        <a:pt x="217" y="107"/>
                        <a:pt x="222" y="103"/>
                        <a:pt x="228" y="101"/>
                      </a:cubicBezTo>
                      <a:cubicBezTo>
                        <a:pt x="234" y="99"/>
                        <a:pt x="237" y="91"/>
                        <a:pt x="234" y="82"/>
                      </a:cubicBezTo>
                      <a:cubicBezTo>
                        <a:pt x="231" y="74"/>
                        <a:pt x="224" y="69"/>
                        <a:pt x="218" y="71"/>
                      </a:cubicBezTo>
                      <a:cubicBezTo>
                        <a:pt x="212" y="73"/>
                        <a:pt x="202" y="66"/>
                        <a:pt x="200" y="63"/>
                      </a:cubicBezTo>
                      <a:cubicBezTo>
                        <a:pt x="198" y="60"/>
                        <a:pt x="200" y="54"/>
                        <a:pt x="204" y="49"/>
                      </a:cubicBezTo>
                      <a:cubicBezTo>
                        <a:pt x="208" y="44"/>
                        <a:pt x="207" y="36"/>
                        <a:pt x="200" y="30"/>
                      </a:cubicBezTo>
                      <a:cubicBezTo>
                        <a:pt x="194" y="24"/>
                        <a:pt x="185" y="23"/>
                        <a:pt x="181" y="28"/>
                      </a:cubicBezTo>
                      <a:cubicBezTo>
                        <a:pt x="176" y="33"/>
                        <a:pt x="165" y="32"/>
                        <a:pt x="161" y="30"/>
                      </a:cubicBezTo>
                      <a:cubicBezTo>
                        <a:pt x="158" y="29"/>
                        <a:pt x="156" y="22"/>
                        <a:pt x="158" y="16"/>
                      </a:cubicBezTo>
                      <a:cubicBezTo>
                        <a:pt x="159" y="10"/>
                        <a:pt x="153" y="3"/>
                        <a:pt x="145" y="2"/>
                      </a:cubicBezTo>
                      <a:cubicBezTo>
                        <a:pt x="136" y="0"/>
                        <a:pt x="128" y="3"/>
                        <a:pt x="127" y="10"/>
                      </a:cubicBezTo>
                      <a:cubicBezTo>
                        <a:pt x="125" y="16"/>
                        <a:pt x="115" y="21"/>
                        <a:pt x="111" y="21"/>
                      </a:cubicBezTo>
                      <a:cubicBezTo>
                        <a:pt x="108" y="21"/>
                        <a:pt x="103" y="17"/>
                        <a:pt x="101" y="11"/>
                      </a:cubicBezTo>
                      <a:cubicBezTo>
                        <a:pt x="99" y="5"/>
                        <a:pt x="91" y="2"/>
                        <a:pt x="83" y="5"/>
                      </a:cubicBezTo>
                      <a:cubicBezTo>
                        <a:pt x="74" y="7"/>
                        <a:pt x="69" y="14"/>
                        <a:pt x="71" y="20"/>
                      </a:cubicBezTo>
                      <a:cubicBezTo>
                        <a:pt x="73" y="27"/>
                        <a:pt x="66" y="36"/>
                        <a:pt x="63" y="38"/>
                      </a:cubicBezTo>
                      <a:cubicBezTo>
                        <a:pt x="60" y="40"/>
                        <a:pt x="54" y="39"/>
                        <a:pt x="49" y="34"/>
                      </a:cubicBezTo>
                      <a:cubicBezTo>
                        <a:pt x="45" y="30"/>
                        <a:pt x="36" y="32"/>
                        <a:pt x="30" y="38"/>
                      </a:cubicBezTo>
                      <a:cubicBezTo>
                        <a:pt x="24" y="45"/>
                        <a:pt x="23" y="54"/>
                        <a:pt x="28" y="58"/>
                      </a:cubicBezTo>
                      <a:close/>
                      <a:moveTo>
                        <a:pt x="98" y="53"/>
                      </a:moveTo>
                      <a:cubicBezTo>
                        <a:pt x="135" y="42"/>
                        <a:pt x="173" y="62"/>
                        <a:pt x="185" y="98"/>
                      </a:cubicBezTo>
                      <a:cubicBezTo>
                        <a:pt x="197" y="134"/>
                        <a:pt x="177" y="173"/>
                        <a:pt x="141" y="185"/>
                      </a:cubicBezTo>
                      <a:cubicBezTo>
                        <a:pt x="104" y="197"/>
                        <a:pt x="65" y="177"/>
                        <a:pt x="54" y="140"/>
                      </a:cubicBezTo>
                      <a:cubicBezTo>
                        <a:pt x="42" y="104"/>
                        <a:pt x="62" y="65"/>
                        <a:pt x="98"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356"/>
                <p:cNvSpPr>
                  <a:spLocks noEditPoints="1"/>
                </p:cNvSpPr>
                <p:nvPr/>
              </p:nvSpPr>
              <p:spPr bwMode="auto">
                <a:xfrm>
                  <a:off x="397246" y="5337250"/>
                  <a:ext cx="577850" cy="577850"/>
                </a:xfrm>
                <a:custGeom>
                  <a:avLst/>
                  <a:gdLst>
                    <a:gd name="T0" fmla="*/ 18 w 154"/>
                    <a:gd name="T1" fmla="*/ 38 h 154"/>
                    <a:gd name="T2" fmla="*/ 19 w 154"/>
                    <a:gd name="T3" fmla="*/ 50 h 154"/>
                    <a:gd name="T4" fmla="*/ 10 w 154"/>
                    <a:gd name="T5" fmla="*/ 52 h 154"/>
                    <a:gd name="T6" fmla="*/ 1 w 154"/>
                    <a:gd name="T7" fmla="*/ 61 h 154"/>
                    <a:gd name="T8" fmla="*/ 6 w 154"/>
                    <a:gd name="T9" fmla="*/ 72 h 154"/>
                    <a:gd name="T10" fmla="*/ 14 w 154"/>
                    <a:gd name="T11" fmla="*/ 82 h 154"/>
                    <a:gd name="T12" fmla="*/ 7 w 154"/>
                    <a:gd name="T13" fmla="*/ 89 h 154"/>
                    <a:gd name="T14" fmla="*/ 3 w 154"/>
                    <a:gd name="T15" fmla="*/ 101 h 154"/>
                    <a:gd name="T16" fmla="*/ 13 w 154"/>
                    <a:gd name="T17" fmla="*/ 108 h 154"/>
                    <a:gd name="T18" fmla="*/ 22 w 154"/>
                    <a:gd name="T19" fmla="*/ 110 h 154"/>
                    <a:gd name="T20" fmla="*/ 22 w 154"/>
                    <a:gd name="T21" fmla="*/ 122 h 154"/>
                    <a:gd name="T22" fmla="*/ 25 w 154"/>
                    <a:gd name="T23" fmla="*/ 134 h 154"/>
                    <a:gd name="T24" fmla="*/ 37 w 154"/>
                    <a:gd name="T25" fmla="*/ 136 h 154"/>
                    <a:gd name="T26" fmla="*/ 50 w 154"/>
                    <a:gd name="T27" fmla="*/ 134 h 154"/>
                    <a:gd name="T28" fmla="*/ 52 w 154"/>
                    <a:gd name="T29" fmla="*/ 143 h 154"/>
                    <a:gd name="T30" fmla="*/ 60 w 154"/>
                    <a:gd name="T31" fmla="*/ 153 h 154"/>
                    <a:gd name="T32" fmla="*/ 72 w 154"/>
                    <a:gd name="T33" fmla="*/ 148 h 154"/>
                    <a:gd name="T34" fmla="*/ 82 w 154"/>
                    <a:gd name="T35" fmla="*/ 140 h 154"/>
                    <a:gd name="T36" fmla="*/ 88 w 154"/>
                    <a:gd name="T37" fmla="*/ 147 h 154"/>
                    <a:gd name="T38" fmla="*/ 100 w 154"/>
                    <a:gd name="T39" fmla="*/ 151 h 154"/>
                    <a:gd name="T40" fmla="*/ 108 w 154"/>
                    <a:gd name="T41" fmla="*/ 140 h 154"/>
                    <a:gd name="T42" fmla="*/ 113 w 154"/>
                    <a:gd name="T43" fmla="*/ 129 h 154"/>
                    <a:gd name="T44" fmla="*/ 122 w 154"/>
                    <a:gd name="T45" fmla="*/ 131 h 154"/>
                    <a:gd name="T46" fmla="*/ 134 w 154"/>
                    <a:gd name="T47" fmla="*/ 129 h 154"/>
                    <a:gd name="T48" fmla="*/ 135 w 154"/>
                    <a:gd name="T49" fmla="*/ 116 h 154"/>
                    <a:gd name="T50" fmla="*/ 134 w 154"/>
                    <a:gd name="T51" fmla="*/ 104 h 154"/>
                    <a:gd name="T52" fmla="*/ 143 w 154"/>
                    <a:gd name="T53" fmla="*/ 102 h 154"/>
                    <a:gd name="T54" fmla="*/ 152 w 154"/>
                    <a:gd name="T55" fmla="*/ 93 h 154"/>
                    <a:gd name="T56" fmla="*/ 147 w 154"/>
                    <a:gd name="T57" fmla="*/ 82 h 154"/>
                    <a:gd name="T58" fmla="*/ 140 w 154"/>
                    <a:gd name="T59" fmla="*/ 72 h 154"/>
                    <a:gd name="T60" fmla="*/ 146 w 154"/>
                    <a:gd name="T61" fmla="*/ 65 h 154"/>
                    <a:gd name="T62" fmla="*/ 150 w 154"/>
                    <a:gd name="T63" fmla="*/ 53 h 154"/>
                    <a:gd name="T64" fmla="*/ 140 w 154"/>
                    <a:gd name="T65" fmla="*/ 46 h 154"/>
                    <a:gd name="T66" fmla="*/ 129 w 154"/>
                    <a:gd name="T67" fmla="*/ 41 h 154"/>
                    <a:gd name="T68" fmla="*/ 131 w 154"/>
                    <a:gd name="T69" fmla="*/ 32 h 154"/>
                    <a:gd name="T70" fmla="*/ 129 w 154"/>
                    <a:gd name="T71" fmla="*/ 20 h 154"/>
                    <a:gd name="T72" fmla="*/ 116 w 154"/>
                    <a:gd name="T73" fmla="*/ 18 h 154"/>
                    <a:gd name="T74" fmla="*/ 104 w 154"/>
                    <a:gd name="T75" fmla="*/ 20 h 154"/>
                    <a:gd name="T76" fmla="*/ 101 w 154"/>
                    <a:gd name="T77" fmla="*/ 11 h 154"/>
                    <a:gd name="T78" fmla="*/ 93 w 154"/>
                    <a:gd name="T79" fmla="*/ 1 h 154"/>
                    <a:gd name="T80" fmla="*/ 81 w 154"/>
                    <a:gd name="T81" fmla="*/ 6 h 154"/>
                    <a:gd name="T82" fmla="*/ 71 w 154"/>
                    <a:gd name="T83" fmla="*/ 14 h 154"/>
                    <a:gd name="T84" fmla="*/ 65 w 154"/>
                    <a:gd name="T85" fmla="*/ 7 h 154"/>
                    <a:gd name="T86" fmla="*/ 53 w 154"/>
                    <a:gd name="T87" fmla="*/ 3 h 154"/>
                    <a:gd name="T88" fmla="*/ 46 w 154"/>
                    <a:gd name="T89" fmla="*/ 13 h 154"/>
                    <a:gd name="T90" fmla="*/ 41 w 154"/>
                    <a:gd name="T91" fmla="*/ 25 h 154"/>
                    <a:gd name="T92" fmla="*/ 32 w 154"/>
                    <a:gd name="T93" fmla="*/ 22 h 154"/>
                    <a:gd name="T94" fmla="*/ 19 w 154"/>
                    <a:gd name="T95" fmla="*/ 25 h 154"/>
                    <a:gd name="T96" fmla="*/ 18 w 154"/>
                    <a:gd name="T97" fmla="*/ 38 h 154"/>
                    <a:gd name="T98" fmla="*/ 63 w 154"/>
                    <a:gd name="T99" fmla="*/ 35 h 154"/>
                    <a:gd name="T100" fmla="*/ 119 w 154"/>
                    <a:gd name="T101" fmla="*/ 63 h 154"/>
                    <a:gd name="T102" fmla="*/ 90 w 154"/>
                    <a:gd name="T103" fmla="*/ 119 h 154"/>
                    <a:gd name="T104" fmla="*/ 34 w 154"/>
                    <a:gd name="T105" fmla="*/ 91 h 154"/>
                    <a:gd name="T106" fmla="*/ 63 w 154"/>
                    <a:gd name="T107" fmla="*/ 3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4" h="154">
                      <a:moveTo>
                        <a:pt x="18" y="38"/>
                      </a:moveTo>
                      <a:cubicBezTo>
                        <a:pt x="21" y="40"/>
                        <a:pt x="20" y="48"/>
                        <a:pt x="19" y="50"/>
                      </a:cubicBezTo>
                      <a:cubicBezTo>
                        <a:pt x="18" y="52"/>
                        <a:pt x="14" y="53"/>
                        <a:pt x="10" y="52"/>
                      </a:cubicBezTo>
                      <a:cubicBezTo>
                        <a:pt x="6" y="51"/>
                        <a:pt x="2" y="55"/>
                        <a:pt x="1" y="61"/>
                      </a:cubicBezTo>
                      <a:cubicBezTo>
                        <a:pt x="0" y="66"/>
                        <a:pt x="2" y="71"/>
                        <a:pt x="6" y="72"/>
                      </a:cubicBezTo>
                      <a:cubicBezTo>
                        <a:pt x="10" y="73"/>
                        <a:pt x="13" y="80"/>
                        <a:pt x="14" y="82"/>
                      </a:cubicBezTo>
                      <a:cubicBezTo>
                        <a:pt x="14" y="85"/>
                        <a:pt x="11" y="87"/>
                        <a:pt x="7" y="89"/>
                      </a:cubicBezTo>
                      <a:cubicBezTo>
                        <a:pt x="3" y="90"/>
                        <a:pt x="1" y="95"/>
                        <a:pt x="3" y="101"/>
                      </a:cubicBezTo>
                      <a:cubicBezTo>
                        <a:pt x="5" y="106"/>
                        <a:pt x="9" y="109"/>
                        <a:pt x="13" y="108"/>
                      </a:cubicBezTo>
                      <a:cubicBezTo>
                        <a:pt x="17" y="107"/>
                        <a:pt x="21" y="107"/>
                        <a:pt x="22" y="110"/>
                      </a:cubicBezTo>
                      <a:cubicBezTo>
                        <a:pt x="24" y="112"/>
                        <a:pt x="25" y="119"/>
                        <a:pt x="22" y="122"/>
                      </a:cubicBezTo>
                      <a:cubicBezTo>
                        <a:pt x="19" y="125"/>
                        <a:pt x="21" y="131"/>
                        <a:pt x="25" y="134"/>
                      </a:cubicBezTo>
                      <a:cubicBezTo>
                        <a:pt x="29" y="138"/>
                        <a:pt x="35" y="139"/>
                        <a:pt x="37" y="136"/>
                      </a:cubicBezTo>
                      <a:cubicBezTo>
                        <a:pt x="40" y="133"/>
                        <a:pt x="48" y="133"/>
                        <a:pt x="50" y="134"/>
                      </a:cubicBezTo>
                      <a:cubicBezTo>
                        <a:pt x="52" y="135"/>
                        <a:pt x="53" y="139"/>
                        <a:pt x="52" y="143"/>
                      </a:cubicBezTo>
                      <a:cubicBezTo>
                        <a:pt x="51" y="147"/>
                        <a:pt x="55" y="151"/>
                        <a:pt x="60" y="153"/>
                      </a:cubicBezTo>
                      <a:cubicBezTo>
                        <a:pt x="66" y="154"/>
                        <a:pt x="71" y="151"/>
                        <a:pt x="72" y="148"/>
                      </a:cubicBezTo>
                      <a:cubicBezTo>
                        <a:pt x="73" y="144"/>
                        <a:pt x="80" y="140"/>
                        <a:pt x="82" y="140"/>
                      </a:cubicBezTo>
                      <a:cubicBezTo>
                        <a:pt x="84" y="140"/>
                        <a:pt x="87" y="143"/>
                        <a:pt x="88" y="147"/>
                      </a:cubicBezTo>
                      <a:cubicBezTo>
                        <a:pt x="90" y="151"/>
                        <a:pt x="95" y="152"/>
                        <a:pt x="100" y="151"/>
                      </a:cubicBezTo>
                      <a:cubicBezTo>
                        <a:pt x="106" y="149"/>
                        <a:pt x="109" y="144"/>
                        <a:pt x="108" y="140"/>
                      </a:cubicBezTo>
                      <a:cubicBezTo>
                        <a:pt x="107" y="137"/>
                        <a:pt x="111" y="130"/>
                        <a:pt x="113" y="129"/>
                      </a:cubicBezTo>
                      <a:cubicBezTo>
                        <a:pt x="115" y="128"/>
                        <a:pt x="119" y="129"/>
                        <a:pt x="122" y="131"/>
                      </a:cubicBezTo>
                      <a:cubicBezTo>
                        <a:pt x="125" y="134"/>
                        <a:pt x="130" y="133"/>
                        <a:pt x="134" y="129"/>
                      </a:cubicBezTo>
                      <a:cubicBezTo>
                        <a:pt x="138" y="125"/>
                        <a:pt x="138" y="119"/>
                        <a:pt x="135" y="116"/>
                      </a:cubicBezTo>
                      <a:cubicBezTo>
                        <a:pt x="132" y="114"/>
                        <a:pt x="133" y="106"/>
                        <a:pt x="134" y="104"/>
                      </a:cubicBezTo>
                      <a:cubicBezTo>
                        <a:pt x="135" y="102"/>
                        <a:pt x="139" y="101"/>
                        <a:pt x="143" y="102"/>
                      </a:cubicBezTo>
                      <a:cubicBezTo>
                        <a:pt x="147" y="103"/>
                        <a:pt x="151" y="99"/>
                        <a:pt x="152" y="93"/>
                      </a:cubicBezTo>
                      <a:cubicBezTo>
                        <a:pt x="154" y="88"/>
                        <a:pt x="151" y="83"/>
                        <a:pt x="147" y="82"/>
                      </a:cubicBezTo>
                      <a:cubicBezTo>
                        <a:pt x="143" y="81"/>
                        <a:pt x="140" y="74"/>
                        <a:pt x="140" y="72"/>
                      </a:cubicBezTo>
                      <a:cubicBezTo>
                        <a:pt x="140" y="69"/>
                        <a:pt x="143" y="66"/>
                        <a:pt x="146" y="65"/>
                      </a:cubicBezTo>
                      <a:cubicBezTo>
                        <a:pt x="150" y="64"/>
                        <a:pt x="152" y="59"/>
                        <a:pt x="150" y="53"/>
                      </a:cubicBezTo>
                      <a:cubicBezTo>
                        <a:pt x="149" y="48"/>
                        <a:pt x="144" y="45"/>
                        <a:pt x="140" y="46"/>
                      </a:cubicBezTo>
                      <a:cubicBezTo>
                        <a:pt x="136" y="47"/>
                        <a:pt x="130" y="43"/>
                        <a:pt x="129" y="41"/>
                      </a:cubicBezTo>
                      <a:cubicBezTo>
                        <a:pt x="127" y="39"/>
                        <a:pt x="128" y="35"/>
                        <a:pt x="131" y="32"/>
                      </a:cubicBezTo>
                      <a:cubicBezTo>
                        <a:pt x="134" y="29"/>
                        <a:pt x="133" y="23"/>
                        <a:pt x="129" y="20"/>
                      </a:cubicBezTo>
                      <a:cubicBezTo>
                        <a:pt x="124" y="16"/>
                        <a:pt x="119" y="15"/>
                        <a:pt x="116" y="18"/>
                      </a:cubicBezTo>
                      <a:cubicBezTo>
                        <a:pt x="113" y="21"/>
                        <a:pt x="106" y="21"/>
                        <a:pt x="104" y="20"/>
                      </a:cubicBezTo>
                      <a:cubicBezTo>
                        <a:pt x="102" y="19"/>
                        <a:pt x="101" y="15"/>
                        <a:pt x="101" y="11"/>
                      </a:cubicBezTo>
                      <a:cubicBezTo>
                        <a:pt x="102" y="7"/>
                        <a:pt x="98" y="2"/>
                        <a:pt x="93" y="1"/>
                      </a:cubicBezTo>
                      <a:cubicBezTo>
                        <a:pt x="88" y="0"/>
                        <a:pt x="82" y="2"/>
                        <a:pt x="81" y="6"/>
                      </a:cubicBezTo>
                      <a:cubicBezTo>
                        <a:pt x="81" y="10"/>
                        <a:pt x="74" y="14"/>
                        <a:pt x="71" y="14"/>
                      </a:cubicBezTo>
                      <a:cubicBezTo>
                        <a:pt x="69" y="14"/>
                        <a:pt x="66" y="11"/>
                        <a:pt x="65" y="7"/>
                      </a:cubicBezTo>
                      <a:cubicBezTo>
                        <a:pt x="64" y="3"/>
                        <a:pt x="58" y="2"/>
                        <a:pt x="53" y="3"/>
                      </a:cubicBezTo>
                      <a:cubicBezTo>
                        <a:pt x="48" y="5"/>
                        <a:pt x="44" y="10"/>
                        <a:pt x="46" y="13"/>
                      </a:cubicBezTo>
                      <a:cubicBezTo>
                        <a:pt x="47" y="17"/>
                        <a:pt x="42" y="24"/>
                        <a:pt x="41" y="25"/>
                      </a:cubicBezTo>
                      <a:cubicBezTo>
                        <a:pt x="39" y="26"/>
                        <a:pt x="35" y="25"/>
                        <a:pt x="32" y="22"/>
                      </a:cubicBezTo>
                      <a:cubicBezTo>
                        <a:pt x="29" y="20"/>
                        <a:pt x="23" y="21"/>
                        <a:pt x="19" y="25"/>
                      </a:cubicBezTo>
                      <a:cubicBezTo>
                        <a:pt x="16" y="29"/>
                        <a:pt x="15" y="35"/>
                        <a:pt x="18" y="38"/>
                      </a:cubicBezTo>
                      <a:close/>
                      <a:moveTo>
                        <a:pt x="63" y="35"/>
                      </a:moveTo>
                      <a:cubicBezTo>
                        <a:pt x="86" y="27"/>
                        <a:pt x="111" y="40"/>
                        <a:pt x="119" y="63"/>
                      </a:cubicBezTo>
                      <a:cubicBezTo>
                        <a:pt x="126" y="87"/>
                        <a:pt x="114" y="112"/>
                        <a:pt x="90" y="119"/>
                      </a:cubicBezTo>
                      <a:cubicBezTo>
                        <a:pt x="67" y="127"/>
                        <a:pt x="42" y="114"/>
                        <a:pt x="34" y="91"/>
                      </a:cubicBezTo>
                      <a:cubicBezTo>
                        <a:pt x="27" y="67"/>
                        <a:pt x="40" y="42"/>
                        <a:pt x="6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357"/>
                <p:cNvSpPr>
                  <a:spLocks noEditPoints="1"/>
                </p:cNvSpPr>
                <p:nvPr/>
              </p:nvSpPr>
              <p:spPr bwMode="auto">
                <a:xfrm>
                  <a:off x="400421" y="5910338"/>
                  <a:ext cx="442913" cy="442913"/>
                </a:xfrm>
                <a:custGeom>
                  <a:avLst/>
                  <a:gdLst>
                    <a:gd name="T0" fmla="*/ 14 w 118"/>
                    <a:gd name="T1" fmla="*/ 29 h 118"/>
                    <a:gd name="T2" fmla="*/ 15 w 118"/>
                    <a:gd name="T3" fmla="*/ 38 h 118"/>
                    <a:gd name="T4" fmla="*/ 8 w 118"/>
                    <a:gd name="T5" fmla="*/ 40 h 118"/>
                    <a:gd name="T6" fmla="*/ 1 w 118"/>
                    <a:gd name="T7" fmla="*/ 47 h 118"/>
                    <a:gd name="T8" fmla="*/ 5 w 118"/>
                    <a:gd name="T9" fmla="*/ 55 h 118"/>
                    <a:gd name="T10" fmla="*/ 10 w 118"/>
                    <a:gd name="T11" fmla="*/ 63 h 118"/>
                    <a:gd name="T12" fmla="*/ 5 w 118"/>
                    <a:gd name="T13" fmla="*/ 68 h 118"/>
                    <a:gd name="T14" fmla="*/ 2 w 118"/>
                    <a:gd name="T15" fmla="*/ 77 h 118"/>
                    <a:gd name="T16" fmla="*/ 10 w 118"/>
                    <a:gd name="T17" fmla="*/ 83 h 118"/>
                    <a:gd name="T18" fmla="*/ 17 w 118"/>
                    <a:gd name="T19" fmla="*/ 84 h 118"/>
                    <a:gd name="T20" fmla="*/ 17 w 118"/>
                    <a:gd name="T21" fmla="*/ 94 h 118"/>
                    <a:gd name="T22" fmla="*/ 19 w 118"/>
                    <a:gd name="T23" fmla="*/ 103 h 118"/>
                    <a:gd name="T24" fmla="*/ 28 w 118"/>
                    <a:gd name="T25" fmla="*/ 104 h 118"/>
                    <a:gd name="T26" fmla="*/ 38 w 118"/>
                    <a:gd name="T27" fmla="*/ 103 h 118"/>
                    <a:gd name="T28" fmla="*/ 40 w 118"/>
                    <a:gd name="T29" fmla="*/ 110 h 118"/>
                    <a:gd name="T30" fmla="*/ 46 w 118"/>
                    <a:gd name="T31" fmla="*/ 117 h 118"/>
                    <a:gd name="T32" fmla="*/ 55 w 118"/>
                    <a:gd name="T33" fmla="*/ 113 h 118"/>
                    <a:gd name="T34" fmla="*/ 63 w 118"/>
                    <a:gd name="T35" fmla="*/ 108 h 118"/>
                    <a:gd name="T36" fmla="*/ 68 w 118"/>
                    <a:gd name="T37" fmla="*/ 113 h 118"/>
                    <a:gd name="T38" fmla="*/ 77 w 118"/>
                    <a:gd name="T39" fmla="*/ 116 h 118"/>
                    <a:gd name="T40" fmla="*/ 83 w 118"/>
                    <a:gd name="T41" fmla="*/ 108 h 118"/>
                    <a:gd name="T42" fmla="*/ 87 w 118"/>
                    <a:gd name="T43" fmla="*/ 99 h 118"/>
                    <a:gd name="T44" fmla="*/ 93 w 118"/>
                    <a:gd name="T45" fmla="*/ 101 h 118"/>
                    <a:gd name="T46" fmla="*/ 103 w 118"/>
                    <a:gd name="T47" fmla="*/ 99 h 118"/>
                    <a:gd name="T48" fmla="*/ 104 w 118"/>
                    <a:gd name="T49" fmla="*/ 89 h 118"/>
                    <a:gd name="T50" fmla="*/ 103 w 118"/>
                    <a:gd name="T51" fmla="*/ 80 h 118"/>
                    <a:gd name="T52" fmla="*/ 110 w 118"/>
                    <a:gd name="T53" fmla="*/ 78 h 118"/>
                    <a:gd name="T54" fmla="*/ 117 w 118"/>
                    <a:gd name="T55" fmla="*/ 72 h 118"/>
                    <a:gd name="T56" fmla="*/ 113 w 118"/>
                    <a:gd name="T57" fmla="*/ 63 h 118"/>
                    <a:gd name="T58" fmla="*/ 107 w 118"/>
                    <a:gd name="T59" fmla="*/ 55 h 118"/>
                    <a:gd name="T60" fmla="*/ 112 w 118"/>
                    <a:gd name="T61" fmla="*/ 50 h 118"/>
                    <a:gd name="T62" fmla="*/ 115 w 118"/>
                    <a:gd name="T63" fmla="*/ 41 h 118"/>
                    <a:gd name="T64" fmla="*/ 108 w 118"/>
                    <a:gd name="T65" fmla="*/ 35 h 118"/>
                    <a:gd name="T66" fmla="*/ 99 w 118"/>
                    <a:gd name="T67" fmla="*/ 31 h 118"/>
                    <a:gd name="T68" fmla="*/ 101 w 118"/>
                    <a:gd name="T69" fmla="*/ 25 h 118"/>
                    <a:gd name="T70" fmla="*/ 99 w 118"/>
                    <a:gd name="T71" fmla="*/ 15 h 118"/>
                    <a:gd name="T72" fmla="*/ 89 w 118"/>
                    <a:gd name="T73" fmla="*/ 14 h 118"/>
                    <a:gd name="T74" fmla="*/ 80 w 118"/>
                    <a:gd name="T75" fmla="*/ 15 h 118"/>
                    <a:gd name="T76" fmla="*/ 78 w 118"/>
                    <a:gd name="T77" fmla="*/ 8 h 118"/>
                    <a:gd name="T78" fmla="*/ 71 w 118"/>
                    <a:gd name="T79" fmla="*/ 1 h 118"/>
                    <a:gd name="T80" fmla="*/ 62 w 118"/>
                    <a:gd name="T81" fmla="*/ 5 h 118"/>
                    <a:gd name="T82" fmla="*/ 55 w 118"/>
                    <a:gd name="T83" fmla="*/ 11 h 118"/>
                    <a:gd name="T84" fmla="*/ 50 w 118"/>
                    <a:gd name="T85" fmla="*/ 6 h 118"/>
                    <a:gd name="T86" fmla="*/ 41 w 118"/>
                    <a:gd name="T87" fmla="*/ 2 h 118"/>
                    <a:gd name="T88" fmla="*/ 35 w 118"/>
                    <a:gd name="T89" fmla="*/ 10 h 118"/>
                    <a:gd name="T90" fmla="*/ 31 w 118"/>
                    <a:gd name="T91" fmla="*/ 19 h 118"/>
                    <a:gd name="T92" fmla="*/ 24 w 118"/>
                    <a:gd name="T93" fmla="*/ 17 h 118"/>
                    <a:gd name="T94" fmla="*/ 15 w 118"/>
                    <a:gd name="T95" fmla="*/ 19 h 118"/>
                    <a:gd name="T96" fmla="*/ 14 w 118"/>
                    <a:gd name="T97" fmla="*/ 29 h 118"/>
                    <a:gd name="T98" fmla="*/ 48 w 118"/>
                    <a:gd name="T99" fmla="*/ 27 h 118"/>
                    <a:gd name="T100" fmla="*/ 91 w 118"/>
                    <a:gd name="T101" fmla="*/ 49 h 118"/>
                    <a:gd name="T102" fmla="*/ 69 w 118"/>
                    <a:gd name="T103" fmla="*/ 92 h 118"/>
                    <a:gd name="T104" fmla="*/ 26 w 118"/>
                    <a:gd name="T105" fmla="*/ 70 h 118"/>
                    <a:gd name="T106" fmla="*/ 48 w 118"/>
                    <a:gd name="T107" fmla="*/ 2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 h="118">
                      <a:moveTo>
                        <a:pt x="14" y="29"/>
                      </a:moveTo>
                      <a:cubicBezTo>
                        <a:pt x="16" y="31"/>
                        <a:pt x="16" y="37"/>
                        <a:pt x="15" y="38"/>
                      </a:cubicBezTo>
                      <a:cubicBezTo>
                        <a:pt x="14" y="40"/>
                        <a:pt x="11" y="41"/>
                        <a:pt x="8" y="40"/>
                      </a:cubicBezTo>
                      <a:cubicBezTo>
                        <a:pt x="5" y="39"/>
                        <a:pt x="2" y="42"/>
                        <a:pt x="1" y="47"/>
                      </a:cubicBezTo>
                      <a:cubicBezTo>
                        <a:pt x="0" y="51"/>
                        <a:pt x="1" y="55"/>
                        <a:pt x="5" y="55"/>
                      </a:cubicBezTo>
                      <a:cubicBezTo>
                        <a:pt x="8" y="56"/>
                        <a:pt x="10" y="61"/>
                        <a:pt x="10" y="63"/>
                      </a:cubicBezTo>
                      <a:cubicBezTo>
                        <a:pt x="10" y="65"/>
                        <a:pt x="8" y="67"/>
                        <a:pt x="5" y="68"/>
                      </a:cubicBezTo>
                      <a:cubicBezTo>
                        <a:pt x="2" y="69"/>
                        <a:pt x="1" y="73"/>
                        <a:pt x="2" y="77"/>
                      </a:cubicBezTo>
                      <a:cubicBezTo>
                        <a:pt x="3" y="81"/>
                        <a:pt x="7" y="84"/>
                        <a:pt x="10" y="83"/>
                      </a:cubicBezTo>
                      <a:cubicBezTo>
                        <a:pt x="13" y="82"/>
                        <a:pt x="16" y="83"/>
                        <a:pt x="17" y="84"/>
                      </a:cubicBezTo>
                      <a:cubicBezTo>
                        <a:pt x="18" y="86"/>
                        <a:pt x="19" y="91"/>
                        <a:pt x="17" y="94"/>
                      </a:cubicBezTo>
                      <a:cubicBezTo>
                        <a:pt x="15" y="96"/>
                        <a:pt x="16" y="100"/>
                        <a:pt x="19" y="103"/>
                      </a:cubicBezTo>
                      <a:cubicBezTo>
                        <a:pt x="22" y="106"/>
                        <a:pt x="26" y="107"/>
                        <a:pt x="28" y="104"/>
                      </a:cubicBezTo>
                      <a:cubicBezTo>
                        <a:pt x="31" y="102"/>
                        <a:pt x="36" y="102"/>
                        <a:pt x="38" y="103"/>
                      </a:cubicBezTo>
                      <a:cubicBezTo>
                        <a:pt x="40" y="104"/>
                        <a:pt x="40" y="107"/>
                        <a:pt x="40" y="110"/>
                      </a:cubicBezTo>
                      <a:cubicBezTo>
                        <a:pt x="39" y="113"/>
                        <a:pt x="42" y="116"/>
                        <a:pt x="46" y="117"/>
                      </a:cubicBezTo>
                      <a:cubicBezTo>
                        <a:pt x="50" y="118"/>
                        <a:pt x="54" y="116"/>
                        <a:pt x="55" y="113"/>
                      </a:cubicBezTo>
                      <a:cubicBezTo>
                        <a:pt x="56" y="110"/>
                        <a:pt x="61" y="108"/>
                        <a:pt x="63" y="108"/>
                      </a:cubicBezTo>
                      <a:cubicBezTo>
                        <a:pt x="65" y="107"/>
                        <a:pt x="67" y="110"/>
                        <a:pt x="68" y="113"/>
                      </a:cubicBezTo>
                      <a:cubicBezTo>
                        <a:pt x="69" y="116"/>
                        <a:pt x="73" y="117"/>
                        <a:pt x="77" y="116"/>
                      </a:cubicBezTo>
                      <a:cubicBezTo>
                        <a:pt x="81" y="114"/>
                        <a:pt x="84" y="111"/>
                        <a:pt x="83" y="108"/>
                      </a:cubicBezTo>
                      <a:cubicBezTo>
                        <a:pt x="82" y="105"/>
                        <a:pt x="85" y="100"/>
                        <a:pt x="87" y="99"/>
                      </a:cubicBezTo>
                      <a:cubicBezTo>
                        <a:pt x="88" y="98"/>
                        <a:pt x="91" y="99"/>
                        <a:pt x="93" y="101"/>
                      </a:cubicBezTo>
                      <a:cubicBezTo>
                        <a:pt x="96" y="103"/>
                        <a:pt x="100" y="102"/>
                        <a:pt x="103" y="99"/>
                      </a:cubicBezTo>
                      <a:cubicBezTo>
                        <a:pt x="106" y="96"/>
                        <a:pt x="106" y="92"/>
                        <a:pt x="104" y="89"/>
                      </a:cubicBezTo>
                      <a:cubicBezTo>
                        <a:pt x="102" y="87"/>
                        <a:pt x="102" y="82"/>
                        <a:pt x="103" y="80"/>
                      </a:cubicBezTo>
                      <a:cubicBezTo>
                        <a:pt x="104" y="78"/>
                        <a:pt x="107" y="77"/>
                        <a:pt x="110" y="78"/>
                      </a:cubicBezTo>
                      <a:cubicBezTo>
                        <a:pt x="113" y="79"/>
                        <a:pt x="116" y="76"/>
                        <a:pt x="117" y="72"/>
                      </a:cubicBezTo>
                      <a:cubicBezTo>
                        <a:pt x="118" y="67"/>
                        <a:pt x="116" y="63"/>
                        <a:pt x="113" y="63"/>
                      </a:cubicBezTo>
                      <a:cubicBezTo>
                        <a:pt x="110" y="62"/>
                        <a:pt x="107" y="57"/>
                        <a:pt x="107" y="55"/>
                      </a:cubicBezTo>
                      <a:cubicBezTo>
                        <a:pt x="107" y="53"/>
                        <a:pt x="109" y="51"/>
                        <a:pt x="112" y="50"/>
                      </a:cubicBezTo>
                      <a:cubicBezTo>
                        <a:pt x="115" y="49"/>
                        <a:pt x="117" y="45"/>
                        <a:pt x="115" y="41"/>
                      </a:cubicBezTo>
                      <a:cubicBezTo>
                        <a:pt x="114" y="37"/>
                        <a:pt x="111" y="34"/>
                        <a:pt x="108" y="35"/>
                      </a:cubicBezTo>
                      <a:cubicBezTo>
                        <a:pt x="105" y="36"/>
                        <a:pt x="100" y="33"/>
                        <a:pt x="99" y="31"/>
                      </a:cubicBezTo>
                      <a:cubicBezTo>
                        <a:pt x="98" y="30"/>
                        <a:pt x="99" y="27"/>
                        <a:pt x="101" y="25"/>
                      </a:cubicBezTo>
                      <a:cubicBezTo>
                        <a:pt x="103" y="22"/>
                        <a:pt x="102" y="18"/>
                        <a:pt x="99" y="15"/>
                      </a:cubicBezTo>
                      <a:cubicBezTo>
                        <a:pt x="96" y="12"/>
                        <a:pt x="91" y="12"/>
                        <a:pt x="89" y="14"/>
                      </a:cubicBezTo>
                      <a:cubicBezTo>
                        <a:pt x="87" y="16"/>
                        <a:pt x="81" y="16"/>
                        <a:pt x="80" y="15"/>
                      </a:cubicBezTo>
                      <a:cubicBezTo>
                        <a:pt x="78" y="14"/>
                        <a:pt x="77" y="11"/>
                        <a:pt x="78" y="8"/>
                      </a:cubicBezTo>
                      <a:cubicBezTo>
                        <a:pt x="78" y="5"/>
                        <a:pt x="76" y="2"/>
                        <a:pt x="71" y="1"/>
                      </a:cubicBezTo>
                      <a:cubicBezTo>
                        <a:pt x="67" y="0"/>
                        <a:pt x="63" y="2"/>
                        <a:pt x="62" y="5"/>
                      </a:cubicBezTo>
                      <a:cubicBezTo>
                        <a:pt x="62" y="8"/>
                        <a:pt x="57" y="10"/>
                        <a:pt x="55" y="11"/>
                      </a:cubicBezTo>
                      <a:cubicBezTo>
                        <a:pt x="53" y="11"/>
                        <a:pt x="51" y="9"/>
                        <a:pt x="50" y="6"/>
                      </a:cubicBezTo>
                      <a:cubicBezTo>
                        <a:pt x="49" y="3"/>
                        <a:pt x="45" y="1"/>
                        <a:pt x="41" y="2"/>
                      </a:cubicBezTo>
                      <a:cubicBezTo>
                        <a:pt x="36" y="4"/>
                        <a:pt x="34" y="7"/>
                        <a:pt x="35" y="10"/>
                      </a:cubicBezTo>
                      <a:cubicBezTo>
                        <a:pt x="36" y="13"/>
                        <a:pt x="32" y="18"/>
                        <a:pt x="31" y="19"/>
                      </a:cubicBezTo>
                      <a:cubicBezTo>
                        <a:pt x="30" y="20"/>
                        <a:pt x="26" y="19"/>
                        <a:pt x="24" y="17"/>
                      </a:cubicBezTo>
                      <a:cubicBezTo>
                        <a:pt x="22" y="15"/>
                        <a:pt x="18" y="16"/>
                        <a:pt x="15" y="19"/>
                      </a:cubicBezTo>
                      <a:cubicBezTo>
                        <a:pt x="12" y="22"/>
                        <a:pt x="11" y="27"/>
                        <a:pt x="14" y="29"/>
                      </a:cubicBezTo>
                      <a:close/>
                      <a:moveTo>
                        <a:pt x="48" y="27"/>
                      </a:moveTo>
                      <a:cubicBezTo>
                        <a:pt x="66" y="21"/>
                        <a:pt x="85" y="31"/>
                        <a:pt x="91" y="49"/>
                      </a:cubicBezTo>
                      <a:cubicBezTo>
                        <a:pt x="97" y="67"/>
                        <a:pt x="87" y="86"/>
                        <a:pt x="69" y="92"/>
                      </a:cubicBezTo>
                      <a:cubicBezTo>
                        <a:pt x="51" y="97"/>
                        <a:pt x="32" y="88"/>
                        <a:pt x="26" y="70"/>
                      </a:cubicBezTo>
                      <a:cubicBezTo>
                        <a:pt x="20" y="52"/>
                        <a:pt x="30" y="32"/>
                        <a:pt x="4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83" name="Group 82"/>
              <p:cNvGrpSpPr/>
              <p:nvPr/>
            </p:nvGrpSpPr>
            <p:grpSpPr>
              <a:xfrm>
                <a:off x="6365932" y="3801890"/>
                <a:ext cx="494225" cy="503347"/>
                <a:chOff x="7877402" y="-1714696"/>
                <a:chExt cx="597444" cy="608471"/>
              </a:xfrm>
              <a:solidFill>
                <a:schemeClr val="bg1"/>
              </a:solidFill>
            </p:grpSpPr>
            <p:sp>
              <p:nvSpPr>
                <p:cNvPr id="84" name="Freeform 7"/>
                <p:cNvSpPr>
                  <a:spLocks/>
                </p:cNvSpPr>
                <p:nvPr/>
              </p:nvSpPr>
              <p:spPr bwMode="auto">
                <a:xfrm>
                  <a:off x="8201796" y="-1379275"/>
                  <a:ext cx="273050" cy="273050"/>
                </a:xfrm>
                <a:custGeom>
                  <a:avLst/>
                  <a:gdLst>
                    <a:gd name="T0" fmla="*/ 172 w 172"/>
                    <a:gd name="T1" fmla="*/ 158 h 172"/>
                    <a:gd name="T2" fmla="*/ 108 w 172"/>
                    <a:gd name="T3" fmla="*/ 52 h 172"/>
                    <a:gd name="T4" fmla="*/ 160 w 172"/>
                    <a:gd name="T5" fmla="*/ 0 h 172"/>
                    <a:gd name="T6" fmla="*/ 0 w 172"/>
                    <a:gd name="T7" fmla="*/ 0 h 172"/>
                    <a:gd name="T8" fmla="*/ 0 w 172"/>
                    <a:gd name="T9" fmla="*/ 158 h 172"/>
                    <a:gd name="T10" fmla="*/ 52 w 172"/>
                    <a:gd name="T11" fmla="*/ 106 h 172"/>
                    <a:gd name="T12" fmla="*/ 160 w 172"/>
                    <a:gd name="T13" fmla="*/ 172 h 172"/>
                    <a:gd name="T14" fmla="*/ 172 w 172"/>
                    <a:gd name="T15" fmla="*/ 158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172">
                      <a:moveTo>
                        <a:pt x="172" y="158"/>
                      </a:moveTo>
                      <a:lnTo>
                        <a:pt x="108" y="52"/>
                      </a:lnTo>
                      <a:lnTo>
                        <a:pt x="160" y="0"/>
                      </a:lnTo>
                      <a:lnTo>
                        <a:pt x="0" y="0"/>
                      </a:lnTo>
                      <a:lnTo>
                        <a:pt x="0" y="158"/>
                      </a:lnTo>
                      <a:lnTo>
                        <a:pt x="52" y="106"/>
                      </a:lnTo>
                      <a:lnTo>
                        <a:pt x="160" y="172"/>
                      </a:lnTo>
                      <a:lnTo>
                        <a:pt x="172"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5" name="Freeform 8"/>
                <p:cNvSpPr>
                  <a:spLocks/>
                </p:cNvSpPr>
                <p:nvPr/>
              </p:nvSpPr>
              <p:spPr bwMode="auto">
                <a:xfrm>
                  <a:off x="7877402" y="-1379275"/>
                  <a:ext cx="274637" cy="273050"/>
                </a:xfrm>
                <a:custGeom>
                  <a:avLst/>
                  <a:gdLst>
                    <a:gd name="T0" fmla="*/ 0 w 173"/>
                    <a:gd name="T1" fmla="*/ 158 h 172"/>
                    <a:gd name="T2" fmla="*/ 64 w 173"/>
                    <a:gd name="T3" fmla="*/ 52 h 172"/>
                    <a:gd name="T4" fmla="*/ 12 w 173"/>
                    <a:gd name="T5" fmla="*/ 0 h 172"/>
                    <a:gd name="T6" fmla="*/ 173 w 173"/>
                    <a:gd name="T7" fmla="*/ 0 h 172"/>
                    <a:gd name="T8" fmla="*/ 173 w 173"/>
                    <a:gd name="T9" fmla="*/ 158 h 172"/>
                    <a:gd name="T10" fmla="*/ 121 w 173"/>
                    <a:gd name="T11" fmla="*/ 106 h 172"/>
                    <a:gd name="T12" fmla="*/ 12 w 173"/>
                    <a:gd name="T13" fmla="*/ 172 h 172"/>
                    <a:gd name="T14" fmla="*/ 0 w 173"/>
                    <a:gd name="T15" fmla="*/ 158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72">
                      <a:moveTo>
                        <a:pt x="0" y="158"/>
                      </a:moveTo>
                      <a:lnTo>
                        <a:pt x="64" y="52"/>
                      </a:lnTo>
                      <a:lnTo>
                        <a:pt x="12" y="0"/>
                      </a:lnTo>
                      <a:lnTo>
                        <a:pt x="173" y="0"/>
                      </a:lnTo>
                      <a:lnTo>
                        <a:pt x="173" y="158"/>
                      </a:lnTo>
                      <a:lnTo>
                        <a:pt x="121" y="106"/>
                      </a:lnTo>
                      <a:lnTo>
                        <a:pt x="12" y="172"/>
                      </a:lnTo>
                      <a:lnTo>
                        <a:pt x="0"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9"/>
                <p:cNvSpPr>
                  <a:spLocks/>
                </p:cNvSpPr>
                <p:nvPr/>
              </p:nvSpPr>
              <p:spPr bwMode="auto">
                <a:xfrm>
                  <a:off x="8201796" y="-1714696"/>
                  <a:ext cx="273050" cy="274638"/>
                </a:xfrm>
                <a:custGeom>
                  <a:avLst/>
                  <a:gdLst>
                    <a:gd name="T0" fmla="*/ 172 w 172"/>
                    <a:gd name="T1" fmla="*/ 14 h 173"/>
                    <a:gd name="T2" fmla="*/ 108 w 172"/>
                    <a:gd name="T3" fmla="*/ 123 h 173"/>
                    <a:gd name="T4" fmla="*/ 160 w 172"/>
                    <a:gd name="T5" fmla="*/ 173 h 173"/>
                    <a:gd name="T6" fmla="*/ 0 w 172"/>
                    <a:gd name="T7" fmla="*/ 173 h 173"/>
                    <a:gd name="T8" fmla="*/ 0 w 172"/>
                    <a:gd name="T9" fmla="*/ 14 h 173"/>
                    <a:gd name="T10" fmla="*/ 52 w 172"/>
                    <a:gd name="T11" fmla="*/ 66 h 173"/>
                    <a:gd name="T12" fmla="*/ 160 w 172"/>
                    <a:gd name="T13" fmla="*/ 0 h 173"/>
                    <a:gd name="T14" fmla="*/ 172 w 172"/>
                    <a:gd name="T15" fmla="*/ 14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173">
                      <a:moveTo>
                        <a:pt x="172" y="14"/>
                      </a:moveTo>
                      <a:lnTo>
                        <a:pt x="108" y="123"/>
                      </a:lnTo>
                      <a:lnTo>
                        <a:pt x="160" y="173"/>
                      </a:lnTo>
                      <a:lnTo>
                        <a:pt x="0" y="173"/>
                      </a:lnTo>
                      <a:lnTo>
                        <a:pt x="0" y="14"/>
                      </a:lnTo>
                      <a:lnTo>
                        <a:pt x="52" y="66"/>
                      </a:lnTo>
                      <a:lnTo>
                        <a:pt x="160" y="0"/>
                      </a:lnTo>
                      <a:lnTo>
                        <a:pt x="17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10"/>
                <p:cNvSpPr>
                  <a:spLocks/>
                </p:cNvSpPr>
                <p:nvPr/>
              </p:nvSpPr>
              <p:spPr bwMode="auto">
                <a:xfrm>
                  <a:off x="7877402" y="-1714696"/>
                  <a:ext cx="274637" cy="274638"/>
                </a:xfrm>
                <a:custGeom>
                  <a:avLst/>
                  <a:gdLst>
                    <a:gd name="T0" fmla="*/ 0 w 173"/>
                    <a:gd name="T1" fmla="*/ 14 h 173"/>
                    <a:gd name="T2" fmla="*/ 64 w 173"/>
                    <a:gd name="T3" fmla="*/ 123 h 173"/>
                    <a:gd name="T4" fmla="*/ 12 w 173"/>
                    <a:gd name="T5" fmla="*/ 173 h 173"/>
                    <a:gd name="T6" fmla="*/ 173 w 173"/>
                    <a:gd name="T7" fmla="*/ 173 h 173"/>
                    <a:gd name="T8" fmla="*/ 173 w 173"/>
                    <a:gd name="T9" fmla="*/ 14 h 173"/>
                    <a:gd name="T10" fmla="*/ 121 w 173"/>
                    <a:gd name="T11" fmla="*/ 66 h 173"/>
                    <a:gd name="T12" fmla="*/ 12 w 173"/>
                    <a:gd name="T13" fmla="*/ 0 h 173"/>
                    <a:gd name="T14" fmla="*/ 0 w 173"/>
                    <a:gd name="T15" fmla="*/ 14 h 1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73">
                      <a:moveTo>
                        <a:pt x="0" y="14"/>
                      </a:moveTo>
                      <a:lnTo>
                        <a:pt x="64" y="123"/>
                      </a:lnTo>
                      <a:lnTo>
                        <a:pt x="12" y="173"/>
                      </a:lnTo>
                      <a:lnTo>
                        <a:pt x="173" y="173"/>
                      </a:lnTo>
                      <a:lnTo>
                        <a:pt x="173" y="14"/>
                      </a:lnTo>
                      <a:lnTo>
                        <a:pt x="121" y="66"/>
                      </a:lnTo>
                      <a:lnTo>
                        <a:pt x="12" y="0"/>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grpSp>
          <p:nvGrpSpPr>
            <p:cNvPr id="14" name="Group 13"/>
            <p:cNvGrpSpPr/>
            <p:nvPr/>
          </p:nvGrpSpPr>
          <p:grpSpPr>
            <a:xfrm>
              <a:off x="3835413" y="2328062"/>
              <a:ext cx="2232000" cy="2232000"/>
              <a:chOff x="3835413" y="6061319"/>
              <a:chExt cx="2232000" cy="2232000"/>
            </a:xfrm>
          </p:grpSpPr>
          <p:sp>
            <p:nvSpPr>
              <p:cNvPr id="102" name="Oval 101"/>
              <p:cNvSpPr/>
              <p:nvPr/>
            </p:nvSpPr>
            <p:spPr>
              <a:xfrm>
                <a:off x="3835413" y="6061319"/>
                <a:ext cx="2232000" cy="2232000"/>
              </a:xfrm>
              <a:prstGeom prst="ellipse">
                <a:avLst/>
              </a:prstGeom>
              <a:solidFill>
                <a:sysClr val="window" lastClr="FFFFFF"/>
              </a:solidFill>
              <a:ln w="19050">
                <a:noFill/>
              </a:ln>
              <a:effectLst>
                <a:outerShdw blurRad="266700" algn="ctr" rotWithShape="0">
                  <a:prstClr val="black">
                    <a:alpha val="16000"/>
                  </a:prstClr>
                </a:outerShdw>
              </a:effectLst>
            </p:spPr>
            <p:txBody>
              <a:bodyPr wrap="square" tIns="972000">
                <a:noAutofit/>
              </a:bodyPr>
              <a:lstStyle/>
              <a:p>
                <a:pPr algn="ctr" defTabSz="457200"/>
                <a:endParaRPr lang="en-GB" sz="1200" kern="0" dirty="0">
                  <a:solidFill>
                    <a:srgbClr val="26292C"/>
                  </a:solidFill>
                  <a:latin typeface="Century Gothic" panose="020F0302020204030204"/>
                </a:endParaRPr>
              </a:p>
            </p:txBody>
          </p:sp>
          <p:pic>
            <p:nvPicPr>
              <p:cNvPr id="103" name="Picture 10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2598" y="6332625"/>
                <a:ext cx="1742316" cy="1742316"/>
              </a:xfrm>
              <a:prstGeom prst="rect">
                <a:avLst/>
              </a:prstGeom>
            </p:spPr>
          </p:pic>
          <p:sp>
            <p:nvSpPr>
              <p:cNvPr id="104" name="Oval 103"/>
              <p:cNvSpPr/>
              <p:nvPr/>
            </p:nvSpPr>
            <p:spPr>
              <a:xfrm>
                <a:off x="3835413" y="6061319"/>
                <a:ext cx="2232000" cy="2232000"/>
              </a:xfrm>
              <a:prstGeom prst="ellipse">
                <a:avLst/>
              </a:prstGeom>
              <a:solidFill>
                <a:sysClr val="window" lastClr="FFFFFF"/>
              </a:solidFill>
              <a:ln w="19050">
                <a:noFill/>
              </a:ln>
              <a:effectLst>
                <a:outerShdw blurRad="266700" algn="ctr" rotWithShape="0">
                  <a:prstClr val="black">
                    <a:alpha val="16000"/>
                  </a:prstClr>
                </a:outerShdw>
              </a:effectLst>
            </p:spPr>
            <p:txBody>
              <a:bodyPr wrap="square" tIns="972000">
                <a:noAutofit/>
              </a:bodyPr>
              <a:lstStyle/>
              <a:p>
                <a:pPr algn="ctr" defTabSz="457200"/>
                <a:endParaRPr lang="en-GB" sz="1200" kern="0" dirty="0">
                  <a:solidFill>
                    <a:srgbClr val="26292C"/>
                  </a:solidFill>
                  <a:latin typeface="Century Gothic" panose="020F0302020204030204"/>
                </a:endParaRPr>
              </a:p>
            </p:txBody>
          </p:sp>
          <p:pic>
            <p:nvPicPr>
              <p:cNvPr id="105" name="Picture 10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2598" y="6332625"/>
                <a:ext cx="1742316" cy="1742316"/>
              </a:xfrm>
              <a:prstGeom prst="rect">
                <a:avLst/>
              </a:prstGeom>
            </p:spPr>
          </p:pic>
        </p:grpSp>
      </p:grpSp>
      <p:sp>
        <p:nvSpPr>
          <p:cNvPr id="73" name="Flowchart: Process 72">
            <a:extLst>
              <a:ext uri="{FF2B5EF4-FFF2-40B4-BE49-F238E27FC236}">
                <a16:creationId xmlns:a16="http://schemas.microsoft.com/office/drawing/2014/main" id="{3C7113AE-1974-4A63-BED8-70BD9AB8B4D1}"/>
              </a:ext>
            </a:extLst>
          </p:cNvPr>
          <p:cNvSpPr/>
          <p:nvPr/>
        </p:nvSpPr>
        <p:spPr>
          <a:xfrm>
            <a:off x="132823" y="388489"/>
            <a:ext cx="3702590" cy="590174"/>
          </a:xfrm>
          <a:prstGeom prst="flowChartProcess">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CA" sz="2800" dirty="0">
                <a:latin typeface="Abadi" panose="020B0604020202020204" pitchFamily="34" charset="0"/>
              </a:rPr>
              <a:t>What you need to do</a:t>
            </a:r>
          </a:p>
        </p:txBody>
      </p:sp>
    </p:spTree>
    <p:extLst>
      <p:ext uri="{BB962C8B-B14F-4D97-AF65-F5344CB8AC3E}">
        <p14:creationId xmlns:p14="http://schemas.microsoft.com/office/powerpoint/2010/main" val="816275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childTnLst>
                                </p:cTn>
                              </p:par>
                              <p:par>
                                <p:cTn id="8" presetID="23" presetClass="entr" presetSubtype="288" fill="hold" grpId="1"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p:cTn id="10" dur="750" fill="hold"/>
                                        <p:tgtEl>
                                          <p:spTgt spid="37"/>
                                        </p:tgtEl>
                                        <p:attrNameLst>
                                          <p:attrName>ppt_w</p:attrName>
                                        </p:attrNameLst>
                                      </p:cBhvr>
                                      <p:tavLst>
                                        <p:tav tm="0">
                                          <p:val>
                                            <p:strVal val="4/3*#ppt_w"/>
                                          </p:val>
                                        </p:tav>
                                        <p:tav tm="100000">
                                          <p:val>
                                            <p:strVal val="#ppt_w"/>
                                          </p:val>
                                        </p:tav>
                                      </p:tavLst>
                                    </p:anim>
                                    <p:anim calcmode="lin" valueType="num">
                                      <p:cBhvr>
                                        <p:cTn id="11" dur="750" fill="hold"/>
                                        <p:tgtEl>
                                          <p:spTgt spid="37"/>
                                        </p:tgtEl>
                                        <p:attrNameLst>
                                          <p:attrName>ppt_h</p:attrName>
                                        </p:attrNameLst>
                                      </p:cBhvr>
                                      <p:tavLst>
                                        <p:tav tm="0">
                                          <p:val>
                                            <p:strVal val="4/3*#ppt_h"/>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45"/>
                                        </p:tgtEl>
                                        <p:attrNameLst>
                                          <p:attrName>style.visibility</p:attrName>
                                        </p:attrNameLst>
                                      </p:cBhvr>
                                      <p:to>
                                        <p:strVal val="visible"/>
                                      </p:to>
                                    </p:set>
                                    <p:animEffect transition="in" filter="fade">
                                      <p:cBhvr>
                                        <p:cTn id="14" dur="750"/>
                                        <p:tgtEl>
                                          <p:spTgt spid="145"/>
                                        </p:tgtEl>
                                      </p:cBhvr>
                                    </p:animEffect>
                                  </p:childTnLst>
                                </p:cTn>
                              </p:par>
                              <p:par>
                                <p:cTn id="15" presetID="23" presetClass="entr" presetSubtype="288" fill="hold" grpId="1" nodeType="withEffect">
                                  <p:stCondLst>
                                    <p:cond delay="0"/>
                                  </p:stCondLst>
                                  <p:childTnLst>
                                    <p:set>
                                      <p:cBhvr>
                                        <p:cTn id="16" dur="1" fill="hold">
                                          <p:stCondLst>
                                            <p:cond delay="0"/>
                                          </p:stCondLst>
                                        </p:cTn>
                                        <p:tgtEl>
                                          <p:spTgt spid="145"/>
                                        </p:tgtEl>
                                        <p:attrNameLst>
                                          <p:attrName>style.visibility</p:attrName>
                                        </p:attrNameLst>
                                      </p:cBhvr>
                                      <p:to>
                                        <p:strVal val="visible"/>
                                      </p:to>
                                    </p:set>
                                    <p:anim calcmode="lin" valueType="num">
                                      <p:cBhvr>
                                        <p:cTn id="17" dur="750" fill="hold"/>
                                        <p:tgtEl>
                                          <p:spTgt spid="145"/>
                                        </p:tgtEl>
                                        <p:attrNameLst>
                                          <p:attrName>ppt_w</p:attrName>
                                        </p:attrNameLst>
                                      </p:cBhvr>
                                      <p:tavLst>
                                        <p:tav tm="0">
                                          <p:val>
                                            <p:strVal val="4/3*#ppt_w"/>
                                          </p:val>
                                        </p:tav>
                                        <p:tav tm="100000">
                                          <p:val>
                                            <p:strVal val="#ppt_w"/>
                                          </p:val>
                                        </p:tav>
                                      </p:tavLst>
                                    </p:anim>
                                    <p:anim calcmode="lin" valueType="num">
                                      <p:cBhvr>
                                        <p:cTn id="18" dur="750" fill="hold"/>
                                        <p:tgtEl>
                                          <p:spTgt spid="145"/>
                                        </p:tgtEl>
                                        <p:attrNameLst>
                                          <p:attrName>ppt_h</p:attrName>
                                        </p:attrNameLst>
                                      </p:cBhvr>
                                      <p:tavLst>
                                        <p:tav tm="0">
                                          <p:val>
                                            <p:strVal val="4/3*#ppt_h"/>
                                          </p:val>
                                        </p:tav>
                                        <p:tav tm="100000">
                                          <p:val>
                                            <p:strVal val="#ppt_h"/>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34"/>
                                        </p:tgtEl>
                                        <p:attrNameLst>
                                          <p:attrName>style.visibility</p:attrName>
                                        </p:attrNameLst>
                                      </p:cBhvr>
                                      <p:to>
                                        <p:strVal val="visible"/>
                                      </p:to>
                                    </p:set>
                                    <p:animEffect transition="in" filter="fade">
                                      <p:cBhvr>
                                        <p:cTn id="21" dur="500"/>
                                        <p:tgtEl>
                                          <p:spTgt spid="134"/>
                                        </p:tgtEl>
                                      </p:cBhvr>
                                    </p:animEffect>
                                  </p:childTnLst>
                                </p:cTn>
                              </p:par>
                              <p:par>
                                <p:cTn id="22" presetID="23" presetClass="entr" presetSubtype="288" fill="hold" grpId="1" nodeType="withEffect">
                                  <p:stCondLst>
                                    <p:cond delay="0"/>
                                  </p:stCondLst>
                                  <p:childTnLst>
                                    <p:set>
                                      <p:cBhvr>
                                        <p:cTn id="23" dur="1" fill="hold">
                                          <p:stCondLst>
                                            <p:cond delay="0"/>
                                          </p:stCondLst>
                                        </p:cTn>
                                        <p:tgtEl>
                                          <p:spTgt spid="134"/>
                                        </p:tgtEl>
                                        <p:attrNameLst>
                                          <p:attrName>style.visibility</p:attrName>
                                        </p:attrNameLst>
                                      </p:cBhvr>
                                      <p:to>
                                        <p:strVal val="visible"/>
                                      </p:to>
                                    </p:set>
                                    <p:anim calcmode="lin" valueType="num">
                                      <p:cBhvr>
                                        <p:cTn id="24" dur="500" fill="hold"/>
                                        <p:tgtEl>
                                          <p:spTgt spid="134"/>
                                        </p:tgtEl>
                                        <p:attrNameLst>
                                          <p:attrName>ppt_w</p:attrName>
                                        </p:attrNameLst>
                                      </p:cBhvr>
                                      <p:tavLst>
                                        <p:tav tm="0">
                                          <p:val>
                                            <p:strVal val="4/3*#ppt_w"/>
                                          </p:val>
                                        </p:tav>
                                        <p:tav tm="100000">
                                          <p:val>
                                            <p:strVal val="#ppt_w"/>
                                          </p:val>
                                        </p:tav>
                                      </p:tavLst>
                                    </p:anim>
                                    <p:anim calcmode="lin" valueType="num">
                                      <p:cBhvr>
                                        <p:cTn id="25" dur="500" fill="hold"/>
                                        <p:tgtEl>
                                          <p:spTgt spid="134"/>
                                        </p:tgtEl>
                                        <p:attrNameLst>
                                          <p:attrName>ppt_h</p:attrName>
                                        </p:attrNameLst>
                                      </p:cBhvr>
                                      <p:tavLst>
                                        <p:tav tm="0">
                                          <p:val>
                                            <p:strVal val="4/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35"/>
                                        </p:tgtEl>
                                        <p:attrNameLst>
                                          <p:attrName>style.visibility</p:attrName>
                                        </p:attrNameLst>
                                      </p:cBhvr>
                                      <p:to>
                                        <p:strVal val="visible"/>
                                      </p:to>
                                    </p:set>
                                    <p:animEffect transition="in" filter="fade">
                                      <p:cBhvr>
                                        <p:cTn id="28" dur="500"/>
                                        <p:tgtEl>
                                          <p:spTgt spid="135"/>
                                        </p:tgtEl>
                                      </p:cBhvr>
                                    </p:animEffect>
                                  </p:childTnLst>
                                </p:cTn>
                              </p:par>
                              <p:par>
                                <p:cTn id="29" presetID="23" presetClass="entr" presetSubtype="288" fill="hold" grpId="1" nodeType="withEffect">
                                  <p:stCondLst>
                                    <p:cond delay="0"/>
                                  </p:stCondLst>
                                  <p:childTnLst>
                                    <p:set>
                                      <p:cBhvr>
                                        <p:cTn id="30" dur="1" fill="hold">
                                          <p:stCondLst>
                                            <p:cond delay="0"/>
                                          </p:stCondLst>
                                        </p:cTn>
                                        <p:tgtEl>
                                          <p:spTgt spid="135"/>
                                        </p:tgtEl>
                                        <p:attrNameLst>
                                          <p:attrName>style.visibility</p:attrName>
                                        </p:attrNameLst>
                                      </p:cBhvr>
                                      <p:to>
                                        <p:strVal val="visible"/>
                                      </p:to>
                                    </p:set>
                                    <p:anim calcmode="lin" valueType="num">
                                      <p:cBhvr>
                                        <p:cTn id="31" dur="500" fill="hold"/>
                                        <p:tgtEl>
                                          <p:spTgt spid="135"/>
                                        </p:tgtEl>
                                        <p:attrNameLst>
                                          <p:attrName>ppt_w</p:attrName>
                                        </p:attrNameLst>
                                      </p:cBhvr>
                                      <p:tavLst>
                                        <p:tav tm="0">
                                          <p:val>
                                            <p:strVal val="4/3*#ppt_w"/>
                                          </p:val>
                                        </p:tav>
                                        <p:tav tm="100000">
                                          <p:val>
                                            <p:strVal val="#ppt_w"/>
                                          </p:val>
                                        </p:tav>
                                      </p:tavLst>
                                    </p:anim>
                                    <p:anim calcmode="lin" valueType="num">
                                      <p:cBhvr>
                                        <p:cTn id="32" dur="500" fill="hold"/>
                                        <p:tgtEl>
                                          <p:spTgt spid="135"/>
                                        </p:tgtEl>
                                        <p:attrNameLst>
                                          <p:attrName>ppt_h</p:attrName>
                                        </p:attrNameLst>
                                      </p:cBhvr>
                                      <p:tavLst>
                                        <p:tav tm="0">
                                          <p:val>
                                            <p:strVal val="4/3*#ppt_h"/>
                                          </p:val>
                                        </p:tav>
                                        <p:tav tm="100000">
                                          <p:val>
                                            <p:strVal val="#ppt_h"/>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fade">
                                      <p:cBhvr>
                                        <p:cTn id="35" dur="500"/>
                                        <p:tgtEl>
                                          <p:spTgt spid="136"/>
                                        </p:tgtEl>
                                      </p:cBhvr>
                                    </p:animEffect>
                                  </p:childTnLst>
                                </p:cTn>
                              </p:par>
                              <p:par>
                                <p:cTn id="36" presetID="23" presetClass="entr" presetSubtype="288" fill="hold" grpId="1" nodeType="withEffect">
                                  <p:stCondLst>
                                    <p:cond delay="0"/>
                                  </p:stCondLst>
                                  <p:childTnLst>
                                    <p:set>
                                      <p:cBhvr>
                                        <p:cTn id="37" dur="1" fill="hold">
                                          <p:stCondLst>
                                            <p:cond delay="0"/>
                                          </p:stCondLst>
                                        </p:cTn>
                                        <p:tgtEl>
                                          <p:spTgt spid="136"/>
                                        </p:tgtEl>
                                        <p:attrNameLst>
                                          <p:attrName>style.visibility</p:attrName>
                                        </p:attrNameLst>
                                      </p:cBhvr>
                                      <p:to>
                                        <p:strVal val="visible"/>
                                      </p:to>
                                    </p:set>
                                    <p:anim calcmode="lin" valueType="num">
                                      <p:cBhvr>
                                        <p:cTn id="38" dur="500" fill="hold"/>
                                        <p:tgtEl>
                                          <p:spTgt spid="136"/>
                                        </p:tgtEl>
                                        <p:attrNameLst>
                                          <p:attrName>ppt_w</p:attrName>
                                        </p:attrNameLst>
                                      </p:cBhvr>
                                      <p:tavLst>
                                        <p:tav tm="0">
                                          <p:val>
                                            <p:strVal val="4/3*#ppt_w"/>
                                          </p:val>
                                        </p:tav>
                                        <p:tav tm="100000">
                                          <p:val>
                                            <p:strVal val="#ppt_w"/>
                                          </p:val>
                                        </p:tav>
                                      </p:tavLst>
                                    </p:anim>
                                    <p:anim calcmode="lin" valueType="num">
                                      <p:cBhvr>
                                        <p:cTn id="39" dur="500" fill="hold"/>
                                        <p:tgtEl>
                                          <p:spTgt spid="136"/>
                                        </p:tgtEl>
                                        <p:attrNameLst>
                                          <p:attrName>ppt_h</p:attrName>
                                        </p:attrNameLst>
                                      </p:cBhvr>
                                      <p:tavLst>
                                        <p:tav tm="0">
                                          <p:val>
                                            <p:strVal val="4/3*#ppt_h"/>
                                          </p:val>
                                        </p:tav>
                                        <p:tav tm="100000">
                                          <p:val>
                                            <p:strVal val="#ppt_h"/>
                                          </p:val>
                                        </p:tav>
                                      </p:tavLst>
                                    </p:anim>
                                  </p:childTnLst>
                                </p:cTn>
                              </p:par>
                              <p:par>
                                <p:cTn id="40" presetID="10" presetClass="entr" presetSubtype="0" fill="hold" grpId="0" nodeType="withEffect">
                                  <p:stCondLst>
                                    <p:cond delay="0"/>
                                  </p:stCondLst>
                                  <p:childTnLst>
                                    <p:set>
                                      <p:cBhvr>
                                        <p:cTn id="41" dur="1" fill="hold">
                                          <p:stCondLst>
                                            <p:cond delay="0"/>
                                          </p:stCondLst>
                                        </p:cTn>
                                        <p:tgtEl>
                                          <p:spTgt spid="137"/>
                                        </p:tgtEl>
                                        <p:attrNameLst>
                                          <p:attrName>style.visibility</p:attrName>
                                        </p:attrNameLst>
                                      </p:cBhvr>
                                      <p:to>
                                        <p:strVal val="visible"/>
                                      </p:to>
                                    </p:set>
                                    <p:animEffect transition="in" filter="fade">
                                      <p:cBhvr>
                                        <p:cTn id="42" dur="500"/>
                                        <p:tgtEl>
                                          <p:spTgt spid="137"/>
                                        </p:tgtEl>
                                      </p:cBhvr>
                                    </p:animEffect>
                                  </p:childTnLst>
                                </p:cTn>
                              </p:par>
                              <p:par>
                                <p:cTn id="43" presetID="23" presetClass="entr" presetSubtype="288" fill="hold" grpId="1" nodeType="withEffect">
                                  <p:stCondLst>
                                    <p:cond delay="0"/>
                                  </p:stCondLst>
                                  <p:childTnLst>
                                    <p:set>
                                      <p:cBhvr>
                                        <p:cTn id="44" dur="1" fill="hold">
                                          <p:stCondLst>
                                            <p:cond delay="0"/>
                                          </p:stCondLst>
                                        </p:cTn>
                                        <p:tgtEl>
                                          <p:spTgt spid="137"/>
                                        </p:tgtEl>
                                        <p:attrNameLst>
                                          <p:attrName>style.visibility</p:attrName>
                                        </p:attrNameLst>
                                      </p:cBhvr>
                                      <p:to>
                                        <p:strVal val="visible"/>
                                      </p:to>
                                    </p:set>
                                    <p:anim calcmode="lin" valueType="num">
                                      <p:cBhvr>
                                        <p:cTn id="45" dur="500" fill="hold"/>
                                        <p:tgtEl>
                                          <p:spTgt spid="137"/>
                                        </p:tgtEl>
                                        <p:attrNameLst>
                                          <p:attrName>ppt_w</p:attrName>
                                        </p:attrNameLst>
                                      </p:cBhvr>
                                      <p:tavLst>
                                        <p:tav tm="0">
                                          <p:val>
                                            <p:strVal val="4/3*#ppt_w"/>
                                          </p:val>
                                        </p:tav>
                                        <p:tav tm="100000">
                                          <p:val>
                                            <p:strVal val="#ppt_w"/>
                                          </p:val>
                                        </p:tav>
                                      </p:tavLst>
                                    </p:anim>
                                    <p:anim calcmode="lin" valueType="num">
                                      <p:cBhvr>
                                        <p:cTn id="46" dur="500" fill="hold"/>
                                        <p:tgtEl>
                                          <p:spTgt spid="137"/>
                                        </p:tgtEl>
                                        <p:attrNameLst>
                                          <p:attrName>ppt_h</p:attrName>
                                        </p:attrNameLst>
                                      </p:cBhvr>
                                      <p:tavLst>
                                        <p:tav tm="0">
                                          <p:val>
                                            <p:strVal val="4/3*#ppt_h"/>
                                          </p:val>
                                        </p:tav>
                                        <p:tav tm="100000">
                                          <p:val>
                                            <p:strVal val="#ppt_h"/>
                                          </p:val>
                                        </p:tav>
                                      </p:tavLst>
                                    </p:anim>
                                  </p:childTnLst>
                                </p:cTn>
                              </p:par>
                              <p:par>
                                <p:cTn id="47" presetID="8" presetClass="emph" presetSubtype="0" fill="hold" grpId="2" nodeType="withEffect">
                                  <p:stCondLst>
                                    <p:cond delay="0"/>
                                  </p:stCondLst>
                                  <p:childTnLst>
                                    <p:animRot by="21600000">
                                      <p:cBhvr>
                                        <p:cTn id="48" dur="1250" fill="hold"/>
                                        <p:tgtEl>
                                          <p:spTgt spid="134"/>
                                        </p:tgtEl>
                                        <p:attrNameLst>
                                          <p:attrName>r</p:attrName>
                                        </p:attrNameLst>
                                      </p:cBhvr>
                                    </p:animRot>
                                  </p:childTnLst>
                                </p:cTn>
                              </p:par>
                              <p:par>
                                <p:cTn id="49" presetID="6" presetClass="emph" presetSubtype="0" fill="hold" grpId="3" nodeType="withEffect">
                                  <p:stCondLst>
                                    <p:cond delay="0"/>
                                  </p:stCondLst>
                                  <p:childTnLst>
                                    <p:animScale>
                                      <p:cBhvr>
                                        <p:cTn id="50" dur="2000" fill="hold"/>
                                        <p:tgtEl>
                                          <p:spTgt spid="134"/>
                                        </p:tgtEl>
                                      </p:cBhvr>
                                      <p:by x="150000" y="150000"/>
                                    </p:animScale>
                                  </p:childTnLst>
                                </p:cTn>
                              </p:par>
                              <p:par>
                                <p:cTn id="51" presetID="8" presetClass="emph" presetSubtype="0" fill="hold" grpId="2" nodeType="withEffect">
                                  <p:stCondLst>
                                    <p:cond delay="500"/>
                                  </p:stCondLst>
                                  <p:childTnLst>
                                    <p:animRot by="21600000">
                                      <p:cBhvr>
                                        <p:cTn id="52" dur="1250" fill="hold"/>
                                        <p:tgtEl>
                                          <p:spTgt spid="135"/>
                                        </p:tgtEl>
                                        <p:attrNameLst>
                                          <p:attrName>r</p:attrName>
                                        </p:attrNameLst>
                                      </p:cBhvr>
                                    </p:animRot>
                                  </p:childTnLst>
                                </p:cTn>
                              </p:par>
                              <p:par>
                                <p:cTn id="53" presetID="6" presetClass="emph" presetSubtype="0" fill="hold" grpId="3" nodeType="withEffect">
                                  <p:stCondLst>
                                    <p:cond delay="500"/>
                                  </p:stCondLst>
                                  <p:childTnLst>
                                    <p:animScale>
                                      <p:cBhvr>
                                        <p:cTn id="54" dur="2000" fill="hold"/>
                                        <p:tgtEl>
                                          <p:spTgt spid="135"/>
                                        </p:tgtEl>
                                      </p:cBhvr>
                                      <p:by x="150000" y="150000"/>
                                    </p:animScale>
                                  </p:childTnLst>
                                </p:cTn>
                              </p:par>
                              <p:par>
                                <p:cTn id="55" presetID="8" presetClass="emph" presetSubtype="0" fill="hold" grpId="2" nodeType="withEffect">
                                  <p:stCondLst>
                                    <p:cond delay="1000"/>
                                  </p:stCondLst>
                                  <p:childTnLst>
                                    <p:animRot by="21600000">
                                      <p:cBhvr>
                                        <p:cTn id="56" dur="1250" fill="hold"/>
                                        <p:tgtEl>
                                          <p:spTgt spid="136"/>
                                        </p:tgtEl>
                                        <p:attrNameLst>
                                          <p:attrName>r</p:attrName>
                                        </p:attrNameLst>
                                      </p:cBhvr>
                                    </p:animRot>
                                  </p:childTnLst>
                                </p:cTn>
                              </p:par>
                              <p:par>
                                <p:cTn id="57" presetID="6" presetClass="emph" presetSubtype="0" fill="hold" grpId="3" nodeType="withEffect">
                                  <p:stCondLst>
                                    <p:cond delay="1000"/>
                                  </p:stCondLst>
                                  <p:childTnLst>
                                    <p:animScale>
                                      <p:cBhvr>
                                        <p:cTn id="58" dur="2000" fill="hold"/>
                                        <p:tgtEl>
                                          <p:spTgt spid="136"/>
                                        </p:tgtEl>
                                      </p:cBhvr>
                                      <p:by x="150000" y="150000"/>
                                    </p:animScale>
                                  </p:childTnLst>
                                </p:cTn>
                              </p:par>
                              <p:par>
                                <p:cTn id="59" presetID="8" presetClass="emph" presetSubtype="0" fill="hold" grpId="2" nodeType="withEffect">
                                  <p:stCondLst>
                                    <p:cond delay="1750"/>
                                  </p:stCondLst>
                                  <p:childTnLst>
                                    <p:animRot by="21600000">
                                      <p:cBhvr>
                                        <p:cTn id="60" dur="1250" fill="hold"/>
                                        <p:tgtEl>
                                          <p:spTgt spid="137"/>
                                        </p:tgtEl>
                                        <p:attrNameLst>
                                          <p:attrName>r</p:attrName>
                                        </p:attrNameLst>
                                      </p:cBhvr>
                                    </p:animRot>
                                  </p:childTnLst>
                                </p:cTn>
                              </p:par>
                              <p:par>
                                <p:cTn id="61" presetID="6" presetClass="emph" presetSubtype="0" fill="hold" grpId="3" nodeType="withEffect">
                                  <p:stCondLst>
                                    <p:cond delay="1750"/>
                                  </p:stCondLst>
                                  <p:childTnLst>
                                    <p:animScale>
                                      <p:cBhvr>
                                        <p:cTn id="62" dur="2000" fill="hold"/>
                                        <p:tgtEl>
                                          <p:spTgt spid="137"/>
                                        </p:tgtEl>
                                      </p:cBhvr>
                                      <p:by x="150000" y="150000"/>
                                    </p:animScale>
                                  </p:childTnLst>
                                </p:cTn>
                              </p:par>
                              <p:par>
                                <p:cTn id="63" presetID="21" presetClass="entr" presetSubtype="1" fill="hold" nodeType="withEffect">
                                  <p:stCondLst>
                                    <p:cond delay="1800"/>
                                  </p:stCondLst>
                                  <p:childTnLst>
                                    <p:set>
                                      <p:cBhvr>
                                        <p:cTn id="64" dur="1" fill="hold">
                                          <p:stCondLst>
                                            <p:cond delay="0"/>
                                          </p:stCondLst>
                                        </p:cTn>
                                        <p:tgtEl>
                                          <p:spTgt spid="13"/>
                                        </p:tgtEl>
                                        <p:attrNameLst>
                                          <p:attrName>style.visibility</p:attrName>
                                        </p:attrNameLst>
                                      </p:cBhvr>
                                      <p:to>
                                        <p:strVal val="visible"/>
                                      </p:to>
                                    </p:set>
                                    <p:animEffect transition="in" filter="wheel(1)">
                                      <p:cBhvr>
                                        <p:cTn id="65" dur="2000"/>
                                        <p:tgtEl>
                                          <p:spTgt spid="13"/>
                                        </p:tgtEl>
                                      </p:cBhvr>
                                    </p:animEffect>
                                  </p:childTnLst>
                                </p:cTn>
                              </p:par>
                            </p:childTnLst>
                          </p:cTn>
                        </p:par>
                        <p:par>
                          <p:cTn id="66" fill="hold">
                            <p:stCondLst>
                              <p:cond delay="3800"/>
                            </p:stCondLst>
                            <p:childTnLst>
                              <p:par>
                                <p:cTn id="67" presetID="10" presetClass="exit" presetSubtype="0" fill="hold" grpId="4" nodeType="afterEffect">
                                  <p:stCondLst>
                                    <p:cond delay="0"/>
                                  </p:stCondLst>
                                  <p:childTnLst>
                                    <p:animEffect transition="out" filter="fade">
                                      <p:cBhvr>
                                        <p:cTn id="68" dur="250"/>
                                        <p:tgtEl>
                                          <p:spTgt spid="134"/>
                                        </p:tgtEl>
                                      </p:cBhvr>
                                    </p:animEffect>
                                    <p:set>
                                      <p:cBhvr>
                                        <p:cTn id="69" dur="1" fill="hold">
                                          <p:stCondLst>
                                            <p:cond delay="249"/>
                                          </p:stCondLst>
                                        </p:cTn>
                                        <p:tgtEl>
                                          <p:spTgt spid="134"/>
                                        </p:tgtEl>
                                        <p:attrNameLst>
                                          <p:attrName>style.visibility</p:attrName>
                                        </p:attrNameLst>
                                      </p:cBhvr>
                                      <p:to>
                                        <p:strVal val="hidden"/>
                                      </p:to>
                                    </p:set>
                                  </p:childTnLst>
                                </p:cTn>
                              </p:par>
                              <p:par>
                                <p:cTn id="70" presetID="10" presetClass="exit" presetSubtype="0" fill="hold" grpId="4" nodeType="withEffect">
                                  <p:stCondLst>
                                    <p:cond delay="250"/>
                                  </p:stCondLst>
                                  <p:childTnLst>
                                    <p:animEffect transition="out" filter="fade">
                                      <p:cBhvr>
                                        <p:cTn id="71" dur="250"/>
                                        <p:tgtEl>
                                          <p:spTgt spid="135"/>
                                        </p:tgtEl>
                                      </p:cBhvr>
                                    </p:animEffect>
                                    <p:set>
                                      <p:cBhvr>
                                        <p:cTn id="72" dur="1" fill="hold">
                                          <p:stCondLst>
                                            <p:cond delay="249"/>
                                          </p:stCondLst>
                                        </p:cTn>
                                        <p:tgtEl>
                                          <p:spTgt spid="135"/>
                                        </p:tgtEl>
                                        <p:attrNameLst>
                                          <p:attrName>style.visibility</p:attrName>
                                        </p:attrNameLst>
                                      </p:cBhvr>
                                      <p:to>
                                        <p:strVal val="hidden"/>
                                      </p:to>
                                    </p:set>
                                  </p:childTnLst>
                                </p:cTn>
                              </p:par>
                              <p:par>
                                <p:cTn id="73" presetID="10" presetClass="exit" presetSubtype="0" fill="hold" grpId="4" nodeType="withEffect">
                                  <p:stCondLst>
                                    <p:cond delay="500"/>
                                  </p:stCondLst>
                                  <p:childTnLst>
                                    <p:animEffect transition="out" filter="fade">
                                      <p:cBhvr>
                                        <p:cTn id="74" dur="250"/>
                                        <p:tgtEl>
                                          <p:spTgt spid="136"/>
                                        </p:tgtEl>
                                      </p:cBhvr>
                                    </p:animEffect>
                                    <p:set>
                                      <p:cBhvr>
                                        <p:cTn id="75" dur="1" fill="hold">
                                          <p:stCondLst>
                                            <p:cond delay="249"/>
                                          </p:stCondLst>
                                        </p:cTn>
                                        <p:tgtEl>
                                          <p:spTgt spid="136"/>
                                        </p:tgtEl>
                                        <p:attrNameLst>
                                          <p:attrName>style.visibility</p:attrName>
                                        </p:attrNameLst>
                                      </p:cBhvr>
                                      <p:to>
                                        <p:strVal val="hidden"/>
                                      </p:to>
                                    </p:set>
                                  </p:childTnLst>
                                </p:cTn>
                              </p:par>
                              <p:par>
                                <p:cTn id="76" presetID="10" presetClass="exit" presetSubtype="0" fill="hold" grpId="4" nodeType="withEffect">
                                  <p:stCondLst>
                                    <p:cond delay="750"/>
                                  </p:stCondLst>
                                  <p:childTnLst>
                                    <p:animEffect transition="out" filter="fade">
                                      <p:cBhvr>
                                        <p:cTn id="77" dur="250"/>
                                        <p:tgtEl>
                                          <p:spTgt spid="137"/>
                                        </p:tgtEl>
                                      </p:cBhvr>
                                    </p:animEffect>
                                    <p:set>
                                      <p:cBhvr>
                                        <p:cTn id="78" dur="1" fill="hold">
                                          <p:stCondLst>
                                            <p:cond delay="249"/>
                                          </p:stCondLst>
                                        </p:cTn>
                                        <p:tgtEl>
                                          <p:spTgt spid="137"/>
                                        </p:tgtEl>
                                        <p:attrNameLst>
                                          <p:attrName>style.visibility</p:attrName>
                                        </p:attrNameLst>
                                      </p:cBhvr>
                                      <p:to>
                                        <p:strVal val="hidden"/>
                                      </p:to>
                                    </p:set>
                                  </p:childTnLst>
                                </p:cTn>
                              </p:par>
                            </p:childTnLst>
                          </p:cTn>
                        </p:par>
                        <p:par>
                          <p:cTn id="79" fill="hold">
                            <p:stCondLst>
                              <p:cond delay="4800"/>
                            </p:stCondLst>
                            <p:childTnLst>
                              <p:par>
                                <p:cTn id="80" presetID="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childTnLst>
                                </p:cTn>
                              </p:par>
                              <p:par>
                                <p:cTn id="82" presetID="35" presetClass="path" presetSubtype="0" decel="100000" fill="hold" nodeType="withEffect">
                                  <p:stCondLst>
                                    <p:cond delay="0"/>
                                  </p:stCondLst>
                                  <p:childTnLst>
                                    <p:animMotion origin="layout" path="M 2.08333E-7 -4.81481E-6 L -0.14375 -4.81481E-6 " pathEditMode="relative" rAng="0" ptsTypes="AA">
                                      <p:cBhvr>
                                        <p:cTn id="83" dur="1000" fill="hold"/>
                                        <p:tgtEl>
                                          <p:spTgt spid="15"/>
                                        </p:tgtEl>
                                        <p:attrNameLst>
                                          <p:attrName>ppt_x</p:attrName>
                                          <p:attrName>ppt_y</p:attrName>
                                        </p:attrNameLst>
                                      </p:cBhvr>
                                      <p:rCtr x="-7187" y="0"/>
                                    </p:animMotion>
                                  </p:childTnLst>
                                </p:cTn>
                              </p:par>
                              <p:par>
                                <p:cTn id="84" presetID="2" presetClass="entr" presetSubtype="2" decel="100000" fill="hold" grpId="0" nodeType="withEffect">
                                  <p:stCondLst>
                                    <p:cond delay="0"/>
                                  </p:stCondLst>
                                  <p:childTnLst>
                                    <p:set>
                                      <p:cBhvr>
                                        <p:cTn id="85" dur="1" fill="hold">
                                          <p:stCondLst>
                                            <p:cond delay="0"/>
                                          </p:stCondLst>
                                        </p:cTn>
                                        <p:tgtEl>
                                          <p:spTgt spid="2059"/>
                                        </p:tgtEl>
                                        <p:attrNameLst>
                                          <p:attrName>style.visibility</p:attrName>
                                        </p:attrNameLst>
                                      </p:cBhvr>
                                      <p:to>
                                        <p:strVal val="visible"/>
                                      </p:to>
                                    </p:set>
                                    <p:anim calcmode="lin" valueType="num">
                                      <p:cBhvr additive="base">
                                        <p:cTn id="86" dur="1000" fill="hold"/>
                                        <p:tgtEl>
                                          <p:spTgt spid="2059"/>
                                        </p:tgtEl>
                                        <p:attrNameLst>
                                          <p:attrName>ppt_x</p:attrName>
                                        </p:attrNameLst>
                                      </p:cBhvr>
                                      <p:tavLst>
                                        <p:tav tm="0">
                                          <p:val>
                                            <p:strVal val="1+#ppt_w/2"/>
                                          </p:val>
                                        </p:tav>
                                        <p:tav tm="100000">
                                          <p:val>
                                            <p:strVal val="#ppt_x"/>
                                          </p:val>
                                        </p:tav>
                                      </p:tavLst>
                                    </p:anim>
                                    <p:anim calcmode="lin" valueType="num">
                                      <p:cBhvr additive="base">
                                        <p:cTn id="87" dur="1000" fill="hold"/>
                                        <p:tgtEl>
                                          <p:spTgt spid="2059"/>
                                        </p:tgtEl>
                                        <p:attrNameLst>
                                          <p:attrName>ppt_y</p:attrName>
                                        </p:attrNameLst>
                                      </p:cBhvr>
                                      <p:tavLst>
                                        <p:tav tm="0">
                                          <p:val>
                                            <p:strVal val="#ppt_y"/>
                                          </p:val>
                                        </p:tav>
                                        <p:tav tm="100000">
                                          <p:val>
                                            <p:strVal val="#ppt_y"/>
                                          </p:val>
                                        </p:tav>
                                      </p:tavLst>
                                    </p:anim>
                                  </p:childTnLst>
                                </p:cTn>
                              </p:par>
                              <p:par>
                                <p:cTn id="88" presetID="1" presetClass="exit" presetSubtype="0" fill="hold" grpId="2" nodeType="withEffect">
                                  <p:stCondLst>
                                    <p:cond delay="0"/>
                                  </p:stCondLst>
                                  <p:childTnLst>
                                    <p:set>
                                      <p:cBhvr>
                                        <p:cTn id="89" dur="1" fill="hold">
                                          <p:stCondLst>
                                            <p:cond delay="0"/>
                                          </p:stCondLst>
                                        </p:cTn>
                                        <p:tgtEl>
                                          <p:spTgt spid="37"/>
                                        </p:tgtEl>
                                        <p:attrNameLst>
                                          <p:attrName>style.visibility</p:attrName>
                                        </p:attrNameLst>
                                      </p:cBhvr>
                                      <p:to>
                                        <p:strVal val="hidden"/>
                                      </p:to>
                                    </p:set>
                                  </p:childTnLst>
                                </p:cTn>
                              </p:par>
                              <p:par>
                                <p:cTn id="90" presetID="1" presetClass="exit" presetSubtype="0" fill="hold" grpId="5" nodeType="withEffect">
                                  <p:stCondLst>
                                    <p:cond delay="0"/>
                                  </p:stCondLst>
                                  <p:childTnLst>
                                    <p:set>
                                      <p:cBhvr>
                                        <p:cTn id="91" dur="1" fill="hold">
                                          <p:stCondLst>
                                            <p:cond delay="0"/>
                                          </p:stCondLst>
                                        </p:cTn>
                                        <p:tgtEl>
                                          <p:spTgt spid="134"/>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145"/>
                                        </p:tgtEl>
                                        <p:attrNameLst>
                                          <p:attrName>style.visibility</p:attrName>
                                        </p:attrNameLst>
                                      </p:cBhvr>
                                      <p:to>
                                        <p:strVal val="hidden"/>
                                      </p:to>
                                    </p:set>
                                  </p:childTnLst>
                                </p:cTn>
                              </p:par>
                              <p:par>
                                <p:cTn id="94" presetID="1" presetClass="exit" presetSubtype="0" fill="hold" grpId="5" nodeType="withEffect">
                                  <p:stCondLst>
                                    <p:cond delay="0"/>
                                  </p:stCondLst>
                                  <p:childTnLst>
                                    <p:set>
                                      <p:cBhvr>
                                        <p:cTn id="95" dur="1" fill="hold">
                                          <p:stCondLst>
                                            <p:cond delay="0"/>
                                          </p:stCondLst>
                                        </p:cTn>
                                        <p:tgtEl>
                                          <p:spTgt spid="135"/>
                                        </p:tgtEl>
                                        <p:attrNameLst>
                                          <p:attrName>style.visibility</p:attrName>
                                        </p:attrNameLst>
                                      </p:cBhvr>
                                      <p:to>
                                        <p:strVal val="hidden"/>
                                      </p:to>
                                    </p:set>
                                  </p:childTnLst>
                                </p:cTn>
                              </p:par>
                              <p:par>
                                <p:cTn id="96" presetID="1" presetClass="exit" presetSubtype="0" fill="hold" grpId="5" nodeType="withEffect">
                                  <p:stCondLst>
                                    <p:cond delay="0"/>
                                  </p:stCondLst>
                                  <p:childTnLst>
                                    <p:set>
                                      <p:cBhvr>
                                        <p:cTn id="97" dur="1" fill="hold">
                                          <p:stCondLst>
                                            <p:cond delay="0"/>
                                          </p:stCondLst>
                                        </p:cTn>
                                        <p:tgtEl>
                                          <p:spTgt spid="136"/>
                                        </p:tgtEl>
                                        <p:attrNameLst>
                                          <p:attrName>style.visibility</p:attrName>
                                        </p:attrNameLst>
                                      </p:cBhvr>
                                      <p:to>
                                        <p:strVal val="hidden"/>
                                      </p:to>
                                    </p:set>
                                  </p:childTnLst>
                                </p:cTn>
                              </p:par>
                              <p:par>
                                <p:cTn id="98" presetID="1" presetClass="exit" presetSubtype="0" fill="hold" grpId="5" nodeType="withEffect">
                                  <p:stCondLst>
                                    <p:cond delay="0"/>
                                  </p:stCondLst>
                                  <p:childTnLst>
                                    <p:set>
                                      <p:cBhvr>
                                        <p:cTn id="99" dur="1" fill="hold">
                                          <p:stCondLst>
                                            <p:cond delay="0"/>
                                          </p:stCondLst>
                                        </p:cTn>
                                        <p:tgtEl>
                                          <p:spTgt spid="137"/>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147"/>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13"/>
                                        </p:tgtEl>
                                        <p:attrNameLst>
                                          <p:attrName>style.visibility</p:attrName>
                                        </p:attrNameLst>
                                      </p:cBhvr>
                                      <p:to>
                                        <p:strVal val="hidden"/>
                                      </p:to>
                                    </p:set>
                                  </p:childTnLst>
                                </p:cTn>
                              </p:par>
                              <p:par>
                                <p:cTn id="106" presetID="22" presetClass="entr" presetSubtype="8" fill="hold" nodeType="withEffect">
                                  <p:stCondLst>
                                    <p:cond delay="0"/>
                                  </p:stCondLst>
                                  <p:childTnLst>
                                    <p:set>
                                      <p:cBhvr>
                                        <p:cTn id="107" dur="1" fill="hold">
                                          <p:stCondLst>
                                            <p:cond delay="0"/>
                                          </p:stCondLst>
                                        </p:cTn>
                                        <p:tgtEl>
                                          <p:spTgt spid="231"/>
                                        </p:tgtEl>
                                        <p:attrNameLst>
                                          <p:attrName>style.visibility</p:attrName>
                                        </p:attrNameLst>
                                      </p:cBhvr>
                                      <p:to>
                                        <p:strVal val="visible"/>
                                      </p:to>
                                    </p:set>
                                    <p:animEffect transition="in" filter="wipe(left)">
                                      <p:cBhvr>
                                        <p:cTn id="108"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4" grpId="1" animBg="1"/>
      <p:bldP spid="134" grpId="2" animBg="1"/>
      <p:bldP spid="134" grpId="3" animBg="1"/>
      <p:bldP spid="134" grpId="4" animBg="1"/>
      <p:bldP spid="134" grpId="5" animBg="1"/>
      <p:bldP spid="135" grpId="0" animBg="1"/>
      <p:bldP spid="135" grpId="1" animBg="1"/>
      <p:bldP spid="135" grpId="2" animBg="1"/>
      <p:bldP spid="135" grpId="3" animBg="1"/>
      <p:bldP spid="135" grpId="4" animBg="1"/>
      <p:bldP spid="135" grpId="5" animBg="1"/>
      <p:bldP spid="136" grpId="0" animBg="1"/>
      <p:bldP spid="136" grpId="1" animBg="1"/>
      <p:bldP spid="136" grpId="2" animBg="1"/>
      <p:bldP spid="136" grpId="3" animBg="1"/>
      <p:bldP spid="136" grpId="4" animBg="1"/>
      <p:bldP spid="136" grpId="5" animBg="1"/>
      <p:bldP spid="137" grpId="0" animBg="1"/>
      <p:bldP spid="137" grpId="1" animBg="1"/>
      <p:bldP spid="137" grpId="2" animBg="1"/>
      <p:bldP spid="137" grpId="3" animBg="1"/>
      <p:bldP spid="137" grpId="4" animBg="1"/>
      <p:bldP spid="137" grpId="5" animBg="1"/>
      <p:bldP spid="37" grpId="0" animBg="1"/>
      <p:bldP spid="37" grpId="1" animBg="1"/>
      <p:bldP spid="37" grpId="2" animBg="1"/>
      <p:bldP spid="2059" grpId="0"/>
      <p:bldP spid="145" grpId="0" animBg="1"/>
      <p:bldP spid="145" grpId="1" animBg="1"/>
      <p:bldP spid="145"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CB643-4E51-4939-BDE1-0B7B5EE7E7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0402"/>
            <a:ext cx="12192000" cy="8103714"/>
          </a:xfrm>
          <a:prstGeom prst="rect">
            <a:avLst/>
          </a:prstGeom>
        </p:spPr>
      </p:pic>
      <p:sp>
        <p:nvSpPr>
          <p:cNvPr id="9" name="Title 4"/>
          <p:cNvSpPr>
            <a:spLocks noGrp="1"/>
          </p:cNvSpPr>
          <p:nvPr>
            <p:ph type="title"/>
          </p:nvPr>
        </p:nvSpPr>
        <p:spPr/>
        <p:txBody>
          <a:bodyPr>
            <a:normAutofit/>
          </a:bodyPr>
          <a:lstStyle/>
          <a:p>
            <a:r>
              <a:rPr lang="en-US" sz="4800" dirty="0">
                <a:solidFill>
                  <a:schemeClr val="bg1"/>
                </a:solidFill>
              </a:rPr>
              <a:t>Not good enough… </a:t>
            </a:r>
          </a:p>
        </p:txBody>
      </p:sp>
      <p:grpSp>
        <p:nvGrpSpPr>
          <p:cNvPr id="22" name="Group 21"/>
          <p:cNvGrpSpPr/>
          <p:nvPr/>
        </p:nvGrpSpPr>
        <p:grpSpPr>
          <a:xfrm>
            <a:off x="467560" y="2646520"/>
            <a:ext cx="3371641" cy="2754181"/>
            <a:chOff x="202924" y="1749145"/>
            <a:chExt cx="2158759" cy="2441855"/>
          </a:xfrm>
        </p:grpSpPr>
        <p:grpSp>
          <p:nvGrpSpPr>
            <p:cNvPr id="30" name="Group 29"/>
            <p:cNvGrpSpPr/>
            <p:nvPr/>
          </p:nvGrpSpPr>
          <p:grpSpPr>
            <a:xfrm>
              <a:off x="202924" y="3673070"/>
              <a:ext cx="2158759" cy="517930"/>
              <a:chOff x="4695176" y="1646538"/>
              <a:chExt cx="2494699" cy="690572"/>
            </a:xfrm>
          </p:grpSpPr>
          <p:sp>
            <p:nvSpPr>
              <p:cNvPr id="18" name="Rectangle 17"/>
              <p:cNvSpPr/>
              <p:nvPr/>
            </p:nvSpPr>
            <p:spPr>
              <a:xfrm>
                <a:off x="4695176" y="1646538"/>
                <a:ext cx="2494699" cy="403853"/>
              </a:xfrm>
              <a:prstGeom prst="rect">
                <a:avLst/>
              </a:prstGeom>
            </p:spPr>
            <p:txBody>
              <a:bodyPr wrap="square">
                <a:spAutoFit/>
              </a:bodyPr>
              <a:lstStyle/>
              <a:p>
                <a:pPr marL="0" marR="0" lvl="0" indent="0" algn="ctr" defTabSz="766763"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AMAZING USER EXPERIENCE</a:t>
                </a:r>
              </a:p>
            </p:txBody>
          </p:sp>
          <p:cxnSp>
            <p:nvCxnSpPr>
              <p:cNvPr id="27" name="Straight Connector 26"/>
              <p:cNvCxnSpPr/>
              <p:nvPr/>
            </p:nvCxnSpPr>
            <p:spPr>
              <a:xfrm>
                <a:off x="4850857" y="2337110"/>
                <a:ext cx="218333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4898" y="1749145"/>
              <a:ext cx="1912070" cy="1849763"/>
            </a:xfrm>
            <a:prstGeom prst="rect">
              <a:avLst/>
            </a:prstGeom>
          </p:spPr>
        </p:pic>
      </p:grpSp>
      <p:grpSp>
        <p:nvGrpSpPr>
          <p:cNvPr id="24" name="Group 23"/>
          <p:cNvGrpSpPr/>
          <p:nvPr/>
        </p:nvGrpSpPr>
        <p:grpSpPr>
          <a:xfrm>
            <a:off x="4409903" y="2651265"/>
            <a:ext cx="3193523" cy="2759958"/>
            <a:chOff x="2648745" y="1742276"/>
            <a:chExt cx="1923254" cy="2180391"/>
          </a:xfrm>
        </p:grpSpPr>
        <p:grpSp>
          <p:nvGrpSpPr>
            <p:cNvPr id="29" name="Group 28"/>
            <p:cNvGrpSpPr/>
            <p:nvPr/>
          </p:nvGrpSpPr>
          <p:grpSpPr>
            <a:xfrm>
              <a:off x="2648745" y="3456597"/>
              <a:ext cx="1923254" cy="466070"/>
              <a:chOff x="7008514" y="4104958"/>
              <a:chExt cx="2564339" cy="621426"/>
            </a:xfrm>
          </p:grpSpPr>
          <p:sp>
            <p:nvSpPr>
              <p:cNvPr id="20" name="Rectangle 19"/>
              <p:cNvSpPr/>
              <p:nvPr/>
            </p:nvSpPr>
            <p:spPr>
              <a:xfrm>
                <a:off x="7008514" y="4104958"/>
                <a:ext cx="2509384" cy="359856"/>
              </a:xfrm>
              <a:prstGeom prst="rect">
                <a:avLst/>
              </a:prstGeom>
            </p:spPr>
            <p:txBody>
              <a:bodyPr wrap="square">
                <a:spAutoFit/>
              </a:bodyPr>
              <a:lstStyle/>
              <a:p>
                <a:pPr marL="0" marR="0" lvl="0" indent="0" algn="ctr" defTabSz="766763"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QUALITY &amp; PERFORMANCE</a:t>
                </a:r>
              </a:p>
            </p:txBody>
          </p:sp>
          <p:cxnSp>
            <p:nvCxnSpPr>
              <p:cNvPr id="26" name="Straight Connector 25"/>
              <p:cNvCxnSpPr/>
              <p:nvPr/>
            </p:nvCxnSpPr>
            <p:spPr>
              <a:xfrm>
                <a:off x="7008514" y="4726384"/>
                <a:ext cx="2564339"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67000" y="1742276"/>
              <a:ext cx="1863784" cy="1648239"/>
            </a:xfrm>
            <a:prstGeom prst="rect">
              <a:avLst/>
            </a:prstGeom>
          </p:spPr>
        </p:pic>
      </p:grpSp>
      <p:grpSp>
        <p:nvGrpSpPr>
          <p:cNvPr id="4" name="Group 3"/>
          <p:cNvGrpSpPr/>
          <p:nvPr/>
        </p:nvGrpSpPr>
        <p:grpSpPr>
          <a:xfrm>
            <a:off x="8334759" y="2667352"/>
            <a:ext cx="3125084" cy="2743871"/>
            <a:chOff x="4824253" y="2528285"/>
            <a:chExt cx="3125084" cy="2743871"/>
          </a:xfrm>
        </p:grpSpPr>
        <p:sp>
          <p:nvSpPr>
            <p:cNvPr id="21" name="Rectangle 20"/>
            <p:cNvSpPr/>
            <p:nvPr/>
          </p:nvSpPr>
          <p:spPr>
            <a:xfrm>
              <a:off x="4824253" y="4680340"/>
              <a:ext cx="3125084" cy="341632"/>
            </a:xfrm>
            <a:prstGeom prst="rect">
              <a:avLst/>
            </a:prstGeom>
          </p:spPr>
          <p:txBody>
            <a:bodyPr wrap="square">
              <a:spAutoFit/>
            </a:bodyPr>
            <a:lstStyle/>
            <a:p>
              <a:pPr marL="0" marR="0" lvl="0" indent="0" algn="ctr" defTabSz="766763"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INNOVATION</a:t>
              </a:r>
            </a:p>
          </p:txBody>
        </p:sp>
        <p:cxnSp>
          <p:nvCxnSpPr>
            <p:cNvPr id="23" name="Straight Connector 22"/>
            <p:cNvCxnSpPr>
              <a:cxnSpLocks/>
            </p:cNvCxnSpPr>
            <p:nvPr/>
          </p:nvCxnSpPr>
          <p:spPr>
            <a:xfrm>
              <a:off x="4853341" y="5272156"/>
              <a:ext cx="3094772" cy="0"/>
            </a:xfrm>
            <a:prstGeom prst="line">
              <a:avLst/>
            </a:prstGeom>
            <a:ln w="38100">
              <a:solidFill>
                <a:schemeClr val="bg1"/>
              </a:solidFill>
            </a:ln>
          </p:spPr>
          <p:style>
            <a:lnRef idx="3">
              <a:schemeClr val="dk1"/>
            </a:lnRef>
            <a:fillRef idx="0">
              <a:schemeClr val="dk1"/>
            </a:fillRef>
            <a:effectRef idx="2">
              <a:schemeClr val="dk1"/>
            </a:effectRef>
            <a:fontRef idx="minor">
              <a:schemeClr val="tx1"/>
            </a:fontRef>
          </p:style>
        </p:cxnSp>
        <p:pic>
          <p:nvPicPr>
            <p:cNvPr id="25" name="Picture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53341" y="2528285"/>
              <a:ext cx="3094774" cy="2076045"/>
            </a:xfrm>
            <a:prstGeom prst="rect">
              <a:avLst/>
            </a:prstGeom>
          </p:spPr>
        </p:pic>
      </p:grpSp>
    </p:spTree>
    <p:extLst>
      <p:ext uri="{BB962C8B-B14F-4D97-AF65-F5344CB8AC3E}">
        <p14:creationId xmlns:p14="http://schemas.microsoft.com/office/powerpoint/2010/main" val="179588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336" y="564931"/>
            <a:ext cx="4648200" cy="1470025"/>
          </a:xfrm>
        </p:spPr>
        <p:txBody>
          <a:bodyPr/>
          <a:lstStyle/>
          <a:p>
            <a:r>
              <a:rPr lang="en-CA" b="1" dirty="0"/>
              <a:t>Software Demonstration</a:t>
            </a:r>
          </a:p>
        </p:txBody>
      </p:sp>
    </p:spTree>
    <p:extLst>
      <p:ext uri="{BB962C8B-B14F-4D97-AF65-F5344CB8AC3E}">
        <p14:creationId xmlns:p14="http://schemas.microsoft.com/office/powerpoint/2010/main" val="4072776221"/>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4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Prophix Colors">
      <a:dk1>
        <a:srgbClr val="000000"/>
      </a:dk1>
      <a:lt1>
        <a:sysClr val="window" lastClr="FFFFFF"/>
      </a:lt1>
      <a:dk2>
        <a:srgbClr val="5E5E5E"/>
      </a:dk2>
      <a:lt2>
        <a:srgbClr val="DDDDDD"/>
      </a:lt2>
      <a:accent1>
        <a:srgbClr val="E43B28"/>
      </a:accent1>
      <a:accent2>
        <a:srgbClr val="C6D459"/>
      </a:accent2>
      <a:accent3>
        <a:srgbClr val="7BD0E2"/>
      </a:accent3>
      <a:accent4>
        <a:srgbClr val="838383"/>
      </a:accent4>
      <a:accent5>
        <a:srgbClr val="C08C26"/>
      </a:accent5>
      <a:accent6>
        <a:srgbClr val="FBF28D"/>
      </a:accent6>
      <a:hlink>
        <a:srgbClr val="E43B28"/>
      </a:hlink>
      <a:folHlink>
        <a:srgbClr val="DDDDDD"/>
      </a:folHlink>
    </a:clrScheme>
    <a:fontScheme name="Prophix">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tail_PitchDeck_MO - v7.potx" id="{04ED404D-92C0-42EC-90F3-6105F195F488}" vid="{403B413F-466D-4546-828D-306206A851F5}"/>
    </a:ext>
  </a:extLst>
</a:theme>
</file>

<file path=ppt/theme/theme5.xml><?xml version="1.0" encoding="utf-8"?>
<a:theme xmlns:a="http://schemas.openxmlformats.org/drawingml/2006/main" name="3_Office Theme">
  <a:themeElements>
    <a:clrScheme name="Prophix">
      <a:dk1>
        <a:srgbClr val="26292C"/>
      </a:dk1>
      <a:lt1>
        <a:srgbClr val="FFFFFF"/>
      </a:lt1>
      <a:dk2>
        <a:srgbClr val="78261C"/>
      </a:dk2>
      <a:lt2>
        <a:srgbClr val="E2E4E6"/>
      </a:lt2>
      <a:accent1>
        <a:srgbClr val="C53E2D"/>
      </a:accent1>
      <a:accent2>
        <a:srgbClr val="C18D27"/>
      </a:accent2>
      <a:accent3>
        <a:srgbClr val="DC5627"/>
      </a:accent3>
      <a:accent4>
        <a:srgbClr val="7ACFE3"/>
      </a:accent4>
      <a:accent5>
        <a:srgbClr val="3D838D"/>
      </a:accent5>
      <a:accent6>
        <a:srgbClr val="78283D"/>
      </a:accent6>
      <a:hlink>
        <a:srgbClr val="CACDD1"/>
      </a:hlink>
      <a:folHlink>
        <a:srgbClr val="CACDD1"/>
      </a:folHlink>
    </a:clrScheme>
    <a:fontScheme name="Custom 27">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Prophix">
      <a:dk1>
        <a:srgbClr val="26292C"/>
      </a:dk1>
      <a:lt1>
        <a:srgbClr val="FFFFFF"/>
      </a:lt1>
      <a:dk2>
        <a:srgbClr val="78261C"/>
      </a:dk2>
      <a:lt2>
        <a:srgbClr val="E2E4E6"/>
      </a:lt2>
      <a:accent1>
        <a:srgbClr val="C53E2D"/>
      </a:accent1>
      <a:accent2>
        <a:srgbClr val="C18D27"/>
      </a:accent2>
      <a:accent3>
        <a:srgbClr val="DC5627"/>
      </a:accent3>
      <a:accent4>
        <a:srgbClr val="7ACFE3"/>
      </a:accent4>
      <a:accent5>
        <a:srgbClr val="3D838D"/>
      </a:accent5>
      <a:accent6>
        <a:srgbClr val="78283D"/>
      </a:accent6>
      <a:hlink>
        <a:srgbClr val="CACDD1"/>
      </a:hlink>
      <a:folHlink>
        <a:srgbClr val="CACDD1"/>
      </a:folHlink>
    </a:clrScheme>
    <a:fontScheme name="Custom 27">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0E031C1095B0408DAC708113DFDD36" ma:contentTypeVersion="12" ma:contentTypeDescription="Create a new document." ma:contentTypeScope="" ma:versionID="20e2bd1c6e7da74d278288d5858f637c">
  <xsd:schema xmlns:xsd="http://www.w3.org/2001/XMLSchema" xmlns:xs="http://www.w3.org/2001/XMLSchema" xmlns:p="http://schemas.microsoft.com/office/2006/metadata/properties" xmlns:ns1="http://schemas.microsoft.com/sharepoint/v3" xmlns:ns2="a2851d27-5ce9-4c46-b6d2-9c60a9ccacc2" xmlns:ns3="0f9c49b3-675d-49eb-9aca-ecb844870355" targetNamespace="http://schemas.microsoft.com/office/2006/metadata/properties" ma:root="true" ma:fieldsID="3a93fda6bcea0489ae856cb308ec1ea7" ns1:_="" ns2:_="" ns3:_="">
    <xsd:import namespace="http://schemas.microsoft.com/sharepoint/v3"/>
    <xsd:import namespace="a2851d27-5ce9-4c46-b6d2-9c60a9ccacc2"/>
    <xsd:import namespace="0f9c49b3-675d-49eb-9aca-ecb84487035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851d27-5ce9-4c46-b6d2-9c60a9ccacc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9c49b3-675d-49eb-9aca-ecb844870355"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C5FD6295-EE83-47D8-B4FB-6502E3DCC07A}">
  <ds:schemaRefs>
    <ds:schemaRef ds:uri="http://schemas.microsoft.com/sharepoint/v3/contenttype/forms"/>
  </ds:schemaRefs>
</ds:datastoreItem>
</file>

<file path=customXml/itemProps2.xml><?xml version="1.0" encoding="utf-8"?>
<ds:datastoreItem xmlns:ds="http://schemas.openxmlformats.org/officeDocument/2006/customXml" ds:itemID="{14DEE56E-CDEC-4A78-8B5F-D69540DE09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2851d27-5ce9-4c46-b6d2-9c60a9ccacc2"/>
    <ds:schemaRef ds:uri="0f9c49b3-675d-49eb-9aca-ecb844870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0898A3-7A6A-403A-B3DB-26CAC1BE8387}">
  <ds:schemaRefs>
    <ds:schemaRef ds:uri="http://purl.org/dc/elements/1.1/"/>
    <ds:schemaRef ds:uri="http://schemas.microsoft.com/office/2006/metadata/properties"/>
    <ds:schemaRef ds:uri="http://schemas.microsoft.com/office/2006/documentManagement/types"/>
    <ds:schemaRef ds:uri="http://purl.org/dc/terms/"/>
    <ds:schemaRef ds:uri="http://schemas.microsoft.com/sharepoint/v3"/>
    <ds:schemaRef ds:uri="http://schemas.microsoft.com/office/infopath/2007/PartnerControls"/>
    <ds:schemaRef ds:uri="http://purl.org/dc/dcmitype/"/>
    <ds:schemaRef ds:uri="0f9c49b3-675d-49eb-9aca-ecb844870355"/>
    <ds:schemaRef ds:uri="http://schemas.openxmlformats.org/package/2006/metadata/core-properties"/>
    <ds:schemaRef ds:uri="a2851d27-5ce9-4c46-b6d2-9c60a9ccacc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413</TotalTime>
  <Words>430</Words>
  <Application>Microsoft Office PowerPoint</Application>
  <PresentationFormat>Widescreen</PresentationFormat>
  <Paragraphs>110</Paragraphs>
  <Slides>16</Slides>
  <Notes>11</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16</vt:i4>
      </vt:variant>
    </vt:vector>
  </HeadingPairs>
  <TitlesOfParts>
    <vt:vector size="35" baseType="lpstr">
      <vt:lpstr>Abadi</vt:lpstr>
      <vt:lpstr>Arial</vt:lpstr>
      <vt:lpstr>Calibri</vt:lpstr>
      <vt:lpstr>Calibri Light</vt:lpstr>
      <vt:lpstr>Century Gothic</vt:lpstr>
      <vt:lpstr>Lato</vt:lpstr>
      <vt:lpstr>Open Sans bold</vt:lpstr>
      <vt:lpstr>PT Sans</vt:lpstr>
      <vt:lpstr>Tahoma</vt:lpstr>
      <vt:lpstr>Times New Roman</vt:lpstr>
      <vt:lpstr>Wingdings</vt:lpstr>
      <vt:lpstr>1_Office Theme</vt:lpstr>
      <vt:lpstr>Custom Design</vt:lpstr>
      <vt:lpstr>2_Office Theme</vt:lpstr>
      <vt:lpstr>4_Office Theme</vt:lpstr>
      <vt:lpstr>3_Office Theme</vt:lpstr>
      <vt:lpstr>5_Office Theme</vt:lpstr>
      <vt:lpstr>7_Office Theme</vt:lpstr>
      <vt:lpstr>Mesh</vt:lpstr>
      <vt:lpstr>Building a Modern Finance Function </vt:lpstr>
      <vt:lpstr>    AGENDA</vt:lpstr>
      <vt:lpstr>About Prophix</vt:lpstr>
      <vt:lpstr>FIVE TRENDS FOR TOMORROW </vt:lpstr>
      <vt:lpstr>PowerPoint Presentation</vt:lpstr>
      <vt:lpstr>What’s the difference?</vt:lpstr>
      <vt:lpstr>PowerPoint Presentation</vt:lpstr>
      <vt:lpstr>Not good enough… </vt:lpstr>
      <vt:lpstr>Software Demonstration</vt:lpstr>
      <vt:lpstr>Prophix benefits</vt:lpstr>
      <vt:lpstr>PowerPoint Presentation</vt:lpstr>
      <vt:lpstr>Artificial Intelligence</vt:lpstr>
      <vt:lpstr>Natural Language Processing</vt:lpstr>
      <vt:lpstr>Dashboard Narrative Insights</vt:lpstr>
      <vt:lpstr>Anomaly Detection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Modern Finance Function</dc:title>
  <dc:creator>Kynan Cheng</dc:creator>
  <cp:lastModifiedBy>Angie Doorn</cp:lastModifiedBy>
  <cp:revision>10</cp:revision>
  <dcterms:created xsi:type="dcterms:W3CDTF">2019-03-13T18:47:37Z</dcterms:created>
  <dcterms:modified xsi:type="dcterms:W3CDTF">2019-05-13T19:22:40Z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0x010100370E031C1095B0408DAC708113DFDD36</vt:lpwstr>
  </property>
</Properties>
</file>