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06C6-9BB7-4918-9984-609272862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B7FE0-6900-4CDA-8F8E-9E88DC82C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5C026-4FD2-4826-BB7C-8A96AD84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3B0F-565F-4D67-803A-6BD69C79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99A17-B797-4E16-8370-63608137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0808-E228-4BF9-8E4B-5146506C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AC81C-3110-4EA7-A24C-582D788E3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BF28-62C4-46D5-9234-89835CB4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EF554-FD0D-4621-B0BD-DEC680E7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43C99-3A11-4456-BD88-9EC98A6D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952EA-2B2B-495B-9595-A5A881D4C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BCDD8-434D-40CD-987E-C67C762B0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19AD-D1B6-4055-B70F-4E3AF981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D0E47-F77D-4DF0-BF6C-F3CD5A02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00C5-838F-4D2F-98A1-8CCB5CDD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299E-A9A4-497F-9E85-7B1C26FF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06D2B-5BA7-406F-85F9-78964552A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1202-3C84-48B6-8561-D4A98E14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28030-BA74-430B-A0EF-9A92CB9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FFA3-FCEA-415D-BB96-992A098E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E437-2A49-4061-A37D-6FCD816D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6706D-6D10-45E1-98CF-E9C874244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5A1C8-44E1-4480-AE85-4E68C26F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B2-B74A-42DD-A680-29C8498F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35D45-6815-4ADC-A679-CA3F0F98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8ADA-0207-4DA4-9127-75E6AD22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E367-ED9E-4D03-971E-721FF066D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1B74C-EFF7-4DA6-966A-A3E2970B7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0AFA-4515-4706-A044-778F50BD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4CE05-01FE-4278-B9A6-140530F3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C54A6-DCAD-49D3-802A-587C95BC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1A83-C871-4082-8D46-C2DB728F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C2E7C-B71D-4BE9-9075-373DA9908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38CE5-2353-4C6B-B860-62BF9F61F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49021-9F93-400E-A696-E7A300A30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CEB15-E6BE-4FBC-899C-B2C0C235D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CC3B3-8C53-4457-A611-91EF6548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BD3624-56A8-4E53-A64D-57BDE9EC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9EBFE-4062-48BE-8CAB-BDF265BB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7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45FB-31B2-4390-B720-869A02BB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911D1-0935-41F2-910F-6D361D19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D1F71-28A7-4BA2-A04A-9147FCFD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66618-F018-4998-9D76-3AE1DABC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6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B09D3-623F-470E-BB10-A36E89F0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63126-77C9-4BA2-8973-0964ECC0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7CC72-D526-4C6E-8055-75F3BE1A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9742-82E8-40E1-B35F-2471F0EA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750A-47A0-4390-8ED9-22444C1CE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AA49F-432B-4AF9-8925-F85417CEB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5EAB3-E494-4A9A-84C3-EA79A505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9C801-2113-4B02-BF63-AD801E55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8C0CC-7CB4-4EA7-B43C-8E945A43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2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E698-A704-4454-8B29-FFD51631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8D5E6-D1C8-444C-88C7-809D98F09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D767F-8EF4-40C1-AA7D-36BF10DE6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E2BE1-A4D8-46E8-AA96-46AC4703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F38D6-7E5C-4538-81AE-1DA97C3F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F729A-0BCA-426E-BB51-F9DF114F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BB7D6-87B2-4111-99CF-D817C81A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8AA43-8E74-4556-A43D-6690AF04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60DE8-D9BC-4936-9235-C191CFDF0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6B1E-F537-4373-90B1-948E161D0E0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D4FB-355C-4798-BD4F-1D28836C4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91F80-3CA3-4F21-B51C-567FB121E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4CB56-D179-417D-B74C-75F708D86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3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A235A-12E6-470D-B09B-A9C1EE180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NAV Payroll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06339-51F9-479C-AA2E-00D4BC06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The Last Piece of the Cost Structure Puzzle</a:t>
            </a:r>
          </a:p>
        </p:txBody>
      </p:sp>
    </p:spTree>
    <p:extLst>
      <p:ext uri="{BB962C8B-B14F-4D97-AF65-F5344CB8AC3E}">
        <p14:creationId xmlns:p14="http://schemas.microsoft.com/office/powerpoint/2010/main" val="197345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 Report Layouts:  Select the Fields yo</a:t>
            </a:r>
            <a:r>
              <a:rPr lang="en-US" sz="2600">
                <a:solidFill>
                  <a:srgbClr val="FFFFFF"/>
                </a:solidFill>
              </a:rPr>
              <a:t>u want to include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93C174-F505-4472-A975-96F2C8C82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30" y="3607597"/>
            <a:ext cx="5687219" cy="2800741"/>
          </a:xfrm>
          <a:prstGeom prst="rect">
            <a:avLst/>
          </a:prstGeom>
        </p:spPr>
      </p:pic>
      <p:pic>
        <p:nvPicPr>
          <p:cNvPr id="13" name="Content Placeholder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A5356C-6C6B-45BF-A61A-E88EA292A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34" y="81480"/>
            <a:ext cx="4677428" cy="2800741"/>
          </a:xfrm>
        </p:spPr>
      </p:pic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F8CA05E-D15D-4064-98B5-9BE74DBD9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81" y="195799"/>
            <a:ext cx="3575100" cy="3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Transfer Payroll to Jobs Journal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A67D2E-6287-4E8F-942A-A411F312E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803" y="699929"/>
            <a:ext cx="2152650" cy="1847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DBA282-C99A-4625-BD19-3B62935BD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508" y="3443446"/>
            <a:ext cx="7642714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Labor Cost Detail in Item Ledger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F50F47-E64E-4C34-B6F0-B0BFFAC2E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54" y="137453"/>
            <a:ext cx="8467725" cy="3009900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B48FE6B-BCA8-446B-B48E-0FA249F21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6757" y="4402566"/>
            <a:ext cx="8820442" cy="20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8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Leverage Power BI Reports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0C7A87E-092B-4BEE-9C1B-1366ED8D3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6" y="313890"/>
            <a:ext cx="6011114" cy="3115110"/>
          </a:xfr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7A85A56-323C-46CA-AF00-2A340D5F7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20" y="3545058"/>
            <a:ext cx="6131630" cy="29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9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350498"/>
            <a:ext cx="4895555" cy="450166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Post 1000 payroll documents every 2 minutes: it took us only 50 seconds to process 400 employees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F77A386-F496-4831-BC75-FA2B12B4A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38" y="2335237"/>
            <a:ext cx="7071362" cy="32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9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4525347"/>
            <a:ext cx="6801321" cy="173736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330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6DD97E7-B57F-4A14-87A7-6B36893AB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"/>
          <a:stretch/>
        </p:blipFill>
        <p:spPr>
          <a:xfrm>
            <a:off x="4038600" y="1014760"/>
            <a:ext cx="7188199" cy="4825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CB55E-2D1D-4542-8923-B9F9B0A3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Employee Setup Wizard</a:t>
            </a:r>
          </a:p>
        </p:txBody>
      </p:sp>
    </p:spTree>
    <p:extLst>
      <p:ext uri="{BB962C8B-B14F-4D97-AF65-F5344CB8AC3E}">
        <p14:creationId xmlns:p14="http://schemas.microsoft.com/office/powerpoint/2010/main" val="347414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43D3E04-1FCA-449E-9B93-C823BE479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" b="-1"/>
          <a:stretch/>
        </p:blipFill>
        <p:spPr>
          <a:xfrm>
            <a:off x="4038600" y="1014766"/>
            <a:ext cx="7188199" cy="4825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Deduction Setup Wizard</a:t>
            </a:r>
          </a:p>
        </p:txBody>
      </p:sp>
    </p:spTree>
    <p:extLst>
      <p:ext uri="{BB962C8B-B14F-4D97-AF65-F5344CB8AC3E}">
        <p14:creationId xmlns:p14="http://schemas.microsoft.com/office/powerpoint/2010/main" val="414018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7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F8A894-C3D1-4054-8254-2EA7713A7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" b="2"/>
          <a:stretch/>
        </p:blipFill>
        <p:spPr>
          <a:xfrm>
            <a:off x="4038600" y="1014748"/>
            <a:ext cx="7188199" cy="4825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Employee Salary Templates</a:t>
            </a:r>
          </a:p>
        </p:txBody>
      </p:sp>
    </p:spTree>
    <p:extLst>
      <p:ext uri="{BB962C8B-B14F-4D97-AF65-F5344CB8AC3E}">
        <p14:creationId xmlns:p14="http://schemas.microsoft.com/office/powerpoint/2010/main" val="133943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3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55DB82E-E379-4F88-80CA-0686CEC86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200" b="-2"/>
          <a:stretch/>
        </p:blipFill>
        <p:spPr>
          <a:xfrm>
            <a:off x="4038600" y="1014751"/>
            <a:ext cx="7188199" cy="4825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Reverse Transactions</a:t>
            </a:r>
          </a:p>
        </p:txBody>
      </p:sp>
    </p:spTree>
    <p:extLst>
      <p:ext uri="{BB962C8B-B14F-4D97-AF65-F5344CB8AC3E}">
        <p14:creationId xmlns:p14="http://schemas.microsoft.com/office/powerpoint/2010/main" val="163883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C17335-4AC1-41B4-BF5F-EEF2E4FC4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86" r="-1" b="-1"/>
          <a:stretch/>
        </p:blipFill>
        <p:spPr>
          <a:xfrm>
            <a:off x="4038600" y="1014754"/>
            <a:ext cx="7188199" cy="4825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Organize Payroll Ledger Entries by Dimension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23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25566E0-9FC7-45D5-97DE-0AA1FE9A0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2"/>
          <a:stretch/>
        </p:blipFill>
        <p:spPr>
          <a:xfrm>
            <a:off x="4038600" y="1014771"/>
            <a:ext cx="7188199" cy="4825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PTO Requests with Employee Web Portal</a:t>
            </a:r>
          </a:p>
        </p:txBody>
      </p:sp>
    </p:spTree>
    <p:extLst>
      <p:ext uri="{BB962C8B-B14F-4D97-AF65-F5344CB8AC3E}">
        <p14:creationId xmlns:p14="http://schemas.microsoft.com/office/powerpoint/2010/main" val="221230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686974-B41E-44DA-A28D-0C154BE37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r="15056" b="-1"/>
          <a:stretch/>
        </p:blipFill>
        <p:spPr>
          <a:xfrm>
            <a:off x="4038600" y="1014763"/>
            <a:ext cx="7188199" cy="4825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Batch Payroll Processing</a:t>
            </a:r>
          </a:p>
        </p:txBody>
      </p:sp>
    </p:spTree>
    <p:extLst>
      <p:ext uri="{BB962C8B-B14F-4D97-AF65-F5344CB8AC3E}">
        <p14:creationId xmlns:p14="http://schemas.microsoft.com/office/powerpoint/2010/main" val="61368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3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29CC7A-483D-4143-88EC-41F9F6F89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91" r="-1" b="-1"/>
          <a:stretch/>
        </p:blipFill>
        <p:spPr>
          <a:xfrm>
            <a:off x="4038600" y="1014768"/>
            <a:ext cx="7188199" cy="4825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039C5-3759-483E-B9F2-047B6936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Adjust Payroll Documents from Batch Payroll Screen</a:t>
            </a:r>
          </a:p>
        </p:txBody>
      </p:sp>
    </p:spTree>
    <p:extLst>
      <p:ext uri="{BB962C8B-B14F-4D97-AF65-F5344CB8AC3E}">
        <p14:creationId xmlns:p14="http://schemas.microsoft.com/office/powerpoint/2010/main" val="271422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89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NAV Payroll </vt:lpstr>
      <vt:lpstr>Employee Setup Wizard</vt:lpstr>
      <vt:lpstr>Deduction Setup Wizard</vt:lpstr>
      <vt:lpstr>Employee Salary Templates</vt:lpstr>
      <vt:lpstr>Reverse Transactions</vt:lpstr>
      <vt:lpstr>Organize Payroll Ledger Entries by Dimension</vt:lpstr>
      <vt:lpstr>PTO Requests with Employee Web Portal</vt:lpstr>
      <vt:lpstr>Batch Payroll Processing</vt:lpstr>
      <vt:lpstr>Adjust Payroll Documents from Batch Payroll Screen</vt:lpstr>
      <vt:lpstr>Custom Report Layouts:  Select the Fields you want to include</vt:lpstr>
      <vt:lpstr>Transfer Payroll to Jobs Journal</vt:lpstr>
      <vt:lpstr>Labor Cost Detail in Item Ledger</vt:lpstr>
      <vt:lpstr>Leverage Power BI Reports</vt:lpstr>
      <vt:lpstr>Post 1000 payroll documents every 2 minutes: it took us only 50 seconds to process 400 employees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 Payroll</dc:title>
  <dc:creator>Whit Lester</dc:creator>
  <cp:lastModifiedBy>Whit Lester</cp:lastModifiedBy>
  <cp:revision>10</cp:revision>
  <dcterms:created xsi:type="dcterms:W3CDTF">2018-04-25T21:13:13Z</dcterms:created>
  <dcterms:modified xsi:type="dcterms:W3CDTF">2018-04-25T22:29:28Z</dcterms:modified>
</cp:coreProperties>
</file>