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5" r:id="rId5"/>
    <p:sldId id="276" r:id="rId6"/>
    <p:sldId id="258" r:id="rId7"/>
    <p:sldId id="262" r:id="rId8"/>
    <p:sldId id="263" r:id="rId9"/>
    <p:sldId id="273" r:id="rId10"/>
    <p:sldId id="261" r:id="rId11"/>
    <p:sldId id="277" r:id="rId12"/>
    <p:sldId id="270" r:id="rId13"/>
    <p:sldId id="271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mopayday.com/" TargetMode="External"/><Relationship Id="rId1" Type="http://schemas.openxmlformats.org/officeDocument/2006/relationships/hyperlink" Target="http://www.navpayroll.com/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mopayday.com/" TargetMode="External"/><Relationship Id="rId1" Type="http://schemas.openxmlformats.org/officeDocument/2006/relationships/hyperlink" Target="http://www.navpayroll.com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8886F7-885F-410C-B63A-F1C14E72BDD3}" type="doc">
      <dgm:prSet loTypeId="urn:microsoft.com/office/officeart/2008/layout/LinedList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CA29F81-9A47-479C-92D7-281611B2E130}">
      <dgm:prSet/>
      <dgm:spPr/>
      <dgm:t>
        <a:bodyPr/>
        <a:lstStyle/>
        <a:p>
          <a:r>
            <a:rPr lang="en-US" dirty="0"/>
            <a:t>Primo Payday / NAV Payroll Value Proposition</a:t>
          </a:r>
        </a:p>
      </dgm:t>
    </dgm:pt>
    <dgm:pt modelId="{9D35170B-102E-42AD-BFDA-F44C857517E2}" type="parTrans" cxnId="{1F452BDA-F19C-4BCB-B0EF-4A2DC471FA4A}">
      <dgm:prSet/>
      <dgm:spPr/>
      <dgm:t>
        <a:bodyPr/>
        <a:lstStyle/>
        <a:p>
          <a:endParaRPr lang="en-US"/>
        </a:p>
      </dgm:t>
    </dgm:pt>
    <dgm:pt modelId="{564E91A4-3E0C-44B0-BFDF-F969103F5C45}" type="sibTrans" cxnId="{1F452BDA-F19C-4BCB-B0EF-4A2DC471FA4A}">
      <dgm:prSet/>
      <dgm:spPr/>
      <dgm:t>
        <a:bodyPr/>
        <a:lstStyle/>
        <a:p>
          <a:endParaRPr lang="en-US"/>
        </a:p>
      </dgm:t>
    </dgm:pt>
    <dgm:pt modelId="{E3C3D463-81AC-4E77-B360-DB6104768695}">
      <dgm:prSet/>
      <dgm:spPr/>
      <dgm:t>
        <a:bodyPr/>
        <a:lstStyle/>
        <a:p>
          <a:r>
            <a:rPr lang="en-US" dirty="0"/>
            <a:t>Feature Overview</a:t>
          </a:r>
        </a:p>
      </dgm:t>
    </dgm:pt>
    <dgm:pt modelId="{39300582-0869-42AE-B4B6-6F13551F0785}" type="parTrans" cxnId="{4AE97041-745E-46E6-8500-9E9D792CBF5D}">
      <dgm:prSet/>
      <dgm:spPr/>
      <dgm:t>
        <a:bodyPr/>
        <a:lstStyle/>
        <a:p>
          <a:endParaRPr lang="en-US"/>
        </a:p>
      </dgm:t>
    </dgm:pt>
    <dgm:pt modelId="{F48FCA7A-A2B4-47CE-AD86-071B04547F35}" type="sibTrans" cxnId="{4AE97041-745E-46E6-8500-9E9D792CBF5D}">
      <dgm:prSet/>
      <dgm:spPr/>
      <dgm:t>
        <a:bodyPr/>
        <a:lstStyle/>
        <a:p>
          <a:endParaRPr lang="en-US"/>
        </a:p>
      </dgm:t>
    </dgm:pt>
    <dgm:pt modelId="{FF6BFD77-000F-47E7-87D9-3254CB678D15}">
      <dgm:prSet/>
      <dgm:spPr/>
      <dgm:t>
        <a:bodyPr/>
        <a:lstStyle/>
        <a:p>
          <a:r>
            <a:rPr lang="en-US" dirty="0"/>
            <a:t>Resources</a:t>
          </a:r>
        </a:p>
      </dgm:t>
    </dgm:pt>
    <dgm:pt modelId="{7DFB2CD6-B097-4C1D-B9F5-59EBEA9BFD8B}" type="parTrans" cxnId="{0CD6BD9B-C410-4740-9577-7C98CA9036BB}">
      <dgm:prSet/>
      <dgm:spPr/>
      <dgm:t>
        <a:bodyPr/>
        <a:lstStyle/>
        <a:p>
          <a:endParaRPr lang="en-US"/>
        </a:p>
      </dgm:t>
    </dgm:pt>
    <dgm:pt modelId="{59DB58ED-B9AC-447D-A688-5C8AAEC713F4}" type="sibTrans" cxnId="{0CD6BD9B-C410-4740-9577-7C98CA9036BB}">
      <dgm:prSet/>
      <dgm:spPr/>
      <dgm:t>
        <a:bodyPr/>
        <a:lstStyle/>
        <a:p>
          <a:endParaRPr lang="en-US"/>
        </a:p>
      </dgm:t>
    </dgm:pt>
    <dgm:pt modelId="{1AF8A3F0-C9B5-4523-9950-3B0EBBD59BEF}">
      <dgm:prSet/>
      <dgm:spPr/>
      <dgm:t>
        <a:bodyPr/>
        <a:lstStyle/>
        <a:p>
          <a:r>
            <a:rPr lang="en-US" dirty="0"/>
            <a:t>HR Functions</a:t>
          </a:r>
        </a:p>
      </dgm:t>
    </dgm:pt>
    <dgm:pt modelId="{9EDFDDF0-976F-459E-BCF4-DAA61C1D6B49}" type="parTrans" cxnId="{8F506F05-E39D-499C-B275-C11223B97224}">
      <dgm:prSet/>
      <dgm:spPr/>
      <dgm:t>
        <a:bodyPr/>
        <a:lstStyle/>
        <a:p>
          <a:endParaRPr lang="en-US"/>
        </a:p>
      </dgm:t>
    </dgm:pt>
    <dgm:pt modelId="{C8434803-D0BD-4517-A894-ED840E1DEBF8}" type="sibTrans" cxnId="{8F506F05-E39D-499C-B275-C11223B97224}">
      <dgm:prSet/>
      <dgm:spPr/>
      <dgm:t>
        <a:bodyPr/>
        <a:lstStyle/>
        <a:p>
          <a:endParaRPr lang="en-US"/>
        </a:p>
      </dgm:t>
    </dgm:pt>
    <dgm:pt modelId="{2D963DD6-BDF9-47A2-8142-34C72A050771}">
      <dgm:prSet/>
      <dgm:spPr/>
      <dgm:t>
        <a:bodyPr/>
        <a:lstStyle/>
        <a:p>
          <a:r>
            <a:rPr lang="en-US" dirty="0"/>
            <a:t>Painless Payday Premium</a:t>
          </a:r>
        </a:p>
      </dgm:t>
    </dgm:pt>
    <dgm:pt modelId="{275DA453-B6D1-43C8-9BFF-249A8BD2703E}" type="parTrans" cxnId="{EF4F8950-645D-46A1-9087-BDC3B345DEC5}">
      <dgm:prSet/>
      <dgm:spPr/>
      <dgm:t>
        <a:bodyPr/>
        <a:lstStyle/>
        <a:p>
          <a:endParaRPr lang="en-US"/>
        </a:p>
      </dgm:t>
    </dgm:pt>
    <dgm:pt modelId="{4C4DFD70-E7B6-4639-BD7D-5C2496EA9843}" type="sibTrans" cxnId="{EF4F8950-645D-46A1-9087-BDC3B345DEC5}">
      <dgm:prSet/>
      <dgm:spPr/>
      <dgm:t>
        <a:bodyPr/>
        <a:lstStyle/>
        <a:p>
          <a:endParaRPr lang="en-US"/>
        </a:p>
      </dgm:t>
    </dgm:pt>
    <dgm:pt modelId="{69357316-D3EF-4096-B355-A889967CC5ED}">
      <dgm:prSet/>
      <dgm:spPr/>
      <dgm:t>
        <a:bodyPr/>
        <a:lstStyle/>
        <a:p>
          <a:r>
            <a:rPr lang="en-US" dirty="0"/>
            <a:t>Live Demo</a:t>
          </a:r>
        </a:p>
      </dgm:t>
    </dgm:pt>
    <dgm:pt modelId="{1CD99600-1EE7-4A74-805A-A500490C1E73}" type="parTrans" cxnId="{F0E63D14-CC3F-4B84-A0D0-5ED31EFFE729}">
      <dgm:prSet/>
      <dgm:spPr/>
      <dgm:t>
        <a:bodyPr/>
        <a:lstStyle/>
        <a:p>
          <a:endParaRPr lang="en-US"/>
        </a:p>
      </dgm:t>
    </dgm:pt>
    <dgm:pt modelId="{094A5605-B8E1-4336-85D6-4797F4BEC976}" type="sibTrans" cxnId="{F0E63D14-CC3F-4B84-A0D0-5ED31EFFE729}">
      <dgm:prSet/>
      <dgm:spPr/>
      <dgm:t>
        <a:bodyPr/>
        <a:lstStyle/>
        <a:p>
          <a:endParaRPr lang="en-US"/>
        </a:p>
      </dgm:t>
    </dgm:pt>
    <dgm:pt modelId="{9EE997CB-1D4A-4037-950D-D52EB2A13CBC}" type="pres">
      <dgm:prSet presAssocID="{ED8886F7-885F-410C-B63A-F1C14E72BDD3}" presName="vert0" presStyleCnt="0">
        <dgm:presLayoutVars>
          <dgm:dir/>
          <dgm:animOne val="branch"/>
          <dgm:animLvl val="lvl"/>
        </dgm:presLayoutVars>
      </dgm:prSet>
      <dgm:spPr/>
    </dgm:pt>
    <dgm:pt modelId="{0574FD9D-9365-4778-B968-F9700F36C53D}" type="pres">
      <dgm:prSet presAssocID="{2CA29F81-9A47-479C-92D7-281611B2E130}" presName="thickLine" presStyleLbl="alignNode1" presStyleIdx="0" presStyleCnt="6"/>
      <dgm:spPr/>
    </dgm:pt>
    <dgm:pt modelId="{114FA344-71BE-4AE0-89F4-88FD91FE8BE5}" type="pres">
      <dgm:prSet presAssocID="{2CA29F81-9A47-479C-92D7-281611B2E130}" presName="horz1" presStyleCnt="0"/>
      <dgm:spPr/>
    </dgm:pt>
    <dgm:pt modelId="{C58000C6-9C0F-4AEC-BF37-065C09818592}" type="pres">
      <dgm:prSet presAssocID="{2CA29F81-9A47-479C-92D7-281611B2E130}" presName="tx1" presStyleLbl="revTx" presStyleIdx="0" presStyleCnt="6"/>
      <dgm:spPr/>
    </dgm:pt>
    <dgm:pt modelId="{4222D5BD-F354-4371-95DD-3D9178CD5577}" type="pres">
      <dgm:prSet presAssocID="{2CA29F81-9A47-479C-92D7-281611B2E130}" presName="vert1" presStyleCnt="0"/>
      <dgm:spPr/>
    </dgm:pt>
    <dgm:pt modelId="{B2C3F6CF-A04E-45E1-B9AB-13EF470B5574}" type="pres">
      <dgm:prSet presAssocID="{E3C3D463-81AC-4E77-B360-DB6104768695}" presName="thickLine" presStyleLbl="alignNode1" presStyleIdx="1" presStyleCnt="6"/>
      <dgm:spPr/>
    </dgm:pt>
    <dgm:pt modelId="{A46CDDFD-2419-4793-8503-5D31F159217E}" type="pres">
      <dgm:prSet presAssocID="{E3C3D463-81AC-4E77-B360-DB6104768695}" presName="horz1" presStyleCnt="0"/>
      <dgm:spPr/>
    </dgm:pt>
    <dgm:pt modelId="{050F8BAF-5EF0-4A10-9FCB-4ACA4F0AB165}" type="pres">
      <dgm:prSet presAssocID="{E3C3D463-81AC-4E77-B360-DB6104768695}" presName="tx1" presStyleLbl="revTx" presStyleIdx="1" presStyleCnt="6"/>
      <dgm:spPr/>
    </dgm:pt>
    <dgm:pt modelId="{8ADDC5EF-3067-4FED-8BD2-36A3C64B5B1C}" type="pres">
      <dgm:prSet presAssocID="{E3C3D463-81AC-4E77-B360-DB6104768695}" presName="vert1" presStyleCnt="0"/>
      <dgm:spPr/>
    </dgm:pt>
    <dgm:pt modelId="{6790C444-94D5-4352-A53B-9BD35C084B4D}" type="pres">
      <dgm:prSet presAssocID="{FF6BFD77-000F-47E7-87D9-3254CB678D15}" presName="thickLine" presStyleLbl="alignNode1" presStyleIdx="2" presStyleCnt="6"/>
      <dgm:spPr/>
    </dgm:pt>
    <dgm:pt modelId="{32CCC38B-D139-4608-AFD3-A29D9C37EB2F}" type="pres">
      <dgm:prSet presAssocID="{FF6BFD77-000F-47E7-87D9-3254CB678D15}" presName="horz1" presStyleCnt="0"/>
      <dgm:spPr/>
    </dgm:pt>
    <dgm:pt modelId="{516CB7BA-5642-4180-B1C9-81DC28E63E39}" type="pres">
      <dgm:prSet presAssocID="{FF6BFD77-000F-47E7-87D9-3254CB678D15}" presName="tx1" presStyleLbl="revTx" presStyleIdx="2" presStyleCnt="6"/>
      <dgm:spPr/>
    </dgm:pt>
    <dgm:pt modelId="{A80D6C4F-874B-4E53-AA23-64A17FB0C58B}" type="pres">
      <dgm:prSet presAssocID="{FF6BFD77-000F-47E7-87D9-3254CB678D15}" presName="vert1" presStyleCnt="0"/>
      <dgm:spPr/>
    </dgm:pt>
    <dgm:pt modelId="{F25603CD-7C38-49A6-A95D-9D52E7A6A11F}" type="pres">
      <dgm:prSet presAssocID="{1AF8A3F0-C9B5-4523-9950-3B0EBBD59BEF}" presName="thickLine" presStyleLbl="alignNode1" presStyleIdx="3" presStyleCnt="6"/>
      <dgm:spPr/>
    </dgm:pt>
    <dgm:pt modelId="{7BF14F35-B51E-42DD-AE91-045F8320B30A}" type="pres">
      <dgm:prSet presAssocID="{1AF8A3F0-C9B5-4523-9950-3B0EBBD59BEF}" presName="horz1" presStyleCnt="0"/>
      <dgm:spPr/>
    </dgm:pt>
    <dgm:pt modelId="{A429ED47-3F05-4200-BDE0-717B9E397DE6}" type="pres">
      <dgm:prSet presAssocID="{1AF8A3F0-C9B5-4523-9950-3B0EBBD59BEF}" presName="tx1" presStyleLbl="revTx" presStyleIdx="3" presStyleCnt="6"/>
      <dgm:spPr/>
    </dgm:pt>
    <dgm:pt modelId="{8273C467-05D7-4AA6-A188-997261D37C24}" type="pres">
      <dgm:prSet presAssocID="{1AF8A3F0-C9B5-4523-9950-3B0EBBD59BEF}" presName="vert1" presStyleCnt="0"/>
      <dgm:spPr/>
    </dgm:pt>
    <dgm:pt modelId="{5AE88273-920B-40A9-AB51-8900A8FA8167}" type="pres">
      <dgm:prSet presAssocID="{2D963DD6-BDF9-47A2-8142-34C72A050771}" presName="thickLine" presStyleLbl="alignNode1" presStyleIdx="4" presStyleCnt="6"/>
      <dgm:spPr/>
    </dgm:pt>
    <dgm:pt modelId="{1B59E7EE-9A60-4180-9985-DE2737A82635}" type="pres">
      <dgm:prSet presAssocID="{2D963DD6-BDF9-47A2-8142-34C72A050771}" presName="horz1" presStyleCnt="0"/>
      <dgm:spPr/>
    </dgm:pt>
    <dgm:pt modelId="{739CB8EC-AA28-47C1-8DCD-BEC626C41EE6}" type="pres">
      <dgm:prSet presAssocID="{2D963DD6-BDF9-47A2-8142-34C72A050771}" presName="tx1" presStyleLbl="revTx" presStyleIdx="4" presStyleCnt="6"/>
      <dgm:spPr/>
    </dgm:pt>
    <dgm:pt modelId="{4C07DE8E-7575-439B-AAF0-C1A66E0F0627}" type="pres">
      <dgm:prSet presAssocID="{2D963DD6-BDF9-47A2-8142-34C72A050771}" presName="vert1" presStyleCnt="0"/>
      <dgm:spPr/>
    </dgm:pt>
    <dgm:pt modelId="{48164ECE-7271-46CB-AAD7-4EC91842C7D3}" type="pres">
      <dgm:prSet presAssocID="{69357316-D3EF-4096-B355-A889967CC5ED}" presName="thickLine" presStyleLbl="alignNode1" presStyleIdx="5" presStyleCnt="6"/>
      <dgm:spPr/>
    </dgm:pt>
    <dgm:pt modelId="{ECEF8B3E-7C8C-4DD3-8AC2-9264016A2182}" type="pres">
      <dgm:prSet presAssocID="{69357316-D3EF-4096-B355-A889967CC5ED}" presName="horz1" presStyleCnt="0"/>
      <dgm:spPr/>
    </dgm:pt>
    <dgm:pt modelId="{EA57591C-2357-4C25-8449-AFC203AF7D17}" type="pres">
      <dgm:prSet presAssocID="{69357316-D3EF-4096-B355-A889967CC5ED}" presName="tx1" presStyleLbl="revTx" presStyleIdx="5" presStyleCnt="6"/>
      <dgm:spPr/>
    </dgm:pt>
    <dgm:pt modelId="{024F0EE4-5F6D-44AB-8958-10C84A71D4D1}" type="pres">
      <dgm:prSet presAssocID="{69357316-D3EF-4096-B355-A889967CC5ED}" presName="vert1" presStyleCnt="0"/>
      <dgm:spPr/>
    </dgm:pt>
  </dgm:ptLst>
  <dgm:cxnLst>
    <dgm:cxn modelId="{8F506F05-E39D-499C-B275-C11223B97224}" srcId="{ED8886F7-885F-410C-B63A-F1C14E72BDD3}" destId="{1AF8A3F0-C9B5-4523-9950-3B0EBBD59BEF}" srcOrd="3" destOrd="0" parTransId="{9EDFDDF0-976F-459E-BCF4-DAA61C1D6B49}" sibTransId="{C8434803-D0BD-4517-A894-ED840E1DEBF8}"/>
    <dgm:cxn modelId="{4176D005-C2AF-438B-B889-B16BC8D43BFB}" type="presOf" srcId="{2D963DD6-BDF9-47A2-8142-34C72A050771}" destId="{739CB8EC-AA28-47C1-8DCD-BEC626C41EE6}" srcOrd="0" destOrd="0" presId="urn:microsoft.com/office/officeart/2008/layout/LinedList"/>
    <dgm:cxn modelId="{67FA020C-E0CD-47FB-A079-07B9EE3A9BE8}" type="presOf" srcId="{E3C3D463-81AC-4E77-B360-DB6104768695}" destId="{050F8BAF-5EF0-4A10-9FCB-4ACA4F0AB165}" srcOrd="0" destOrd="0" presId="urn:microsoft.com/office/officeart/2008/layout/LinedList"/>
    <dgm:cxn modelId="{F0E63D14-CC3F-4B84-A0D0-5ED31EFFE729}" srcId="{ED8886F7-885F-410C-B63A-F1C14E72BDD3}" destId="{69357316-D3EF-4096-B355-A889967CC5ED}" srcOrd="5" destOrd="0" parTransId="{1CD99600-1EE7-4A74-805A-A500490C1E73}" sibTransId="{094A5605-B8E1-4336-85D6-4797F4BEC976}"/>
    <dgm:cxn modelId="{4F810730-9D35-4523-8D7C-929CD44D9217}" type="presOf" srcId="{1AF8A3F0-C9B5-4523-9950-3B0EBBD59BEF}" destId="{A429ED47-3F05-4200-BDE0-717B9E397DE6}" srcOrd="0" destOrd="0" presId="urn:microsoft.com/office/officeart/2008/layout/LinedList"/>
    <dgm:cxn modelId="{D8122B38-1A50-4D61-959B-C7033DBB2665}" type="presOf" srcId="{ED8886F7-885F-410C-B63A-F1C14E72BDD3}" destId="{9EE997CB-1D4A-4037-950D-D52EB2A13CBC}" srcOrd="0" destOrd="0" presId="urn:microsoft.com/office/officeart/2008/layout/LinedList"/>
    <dgm:cxn modelId="{D5C9BF5F-E645-4A49-9F80-E7486EC5AF59}" type="presOf" srcId="{2CA29F81-9A47-479C-92D7-281611B2E130}" destId="{C58000C6-9C0F-4AEC-BF37-065C09818592}" srcOrd="0" destOrd="0" presId="urn:microsoft.com/office/officeart/2008/layout/LinedList"/>
    <dgm:cxn modelId="{4AE97041-745E-46E6-8500-9E9D792CBF5D}" srcId="{ED8886F7-885F-410C-B63A-F1C14E72BDD3}" destId="{E3C3D463-81AC-4E77-B360-DB6104768695}" srcOrd="1" destOrd="0" parTransId="{39300582-0869-42AE-B4B6-6F13551F0785}" sibTransId="{F48FCA7A-A2B4-47CE-AD86-071B04547F35}"/>
    <dgm:cxn modelId="{EF4F8950-645D-46A1-9087-BDC3B345DEC5}" srcId="{ED8886F7-885F-410C-B63A-F1C14E72BDD3}" destId="{2D963DD6-BDF9-47A2-8142-34C72A050771}" srcOrd="4" destOrd="0" parTransId="{275DA453-B6D1-43C8-9BFF-249A8BD2703E}" sibTransId="{4C4DFD70-E7B6-4639-BD7D-5C2496EA9843}"/>
    <dgm:cxn modelId="{9CB4D481-6617-4401-9B19-1D0E1B00B9EB}" type="presOf" srcId="{FF6BFD77-000F-47E7-87D9-3254CB678D15}" destId="{516CB7BA-5642-4180-B1C9-81DC28E63E39}" srcOrd="0" destOrd="0" presId="urn:microsoft.com/office/officeart/2008/layout/LinedList"/>
    <dgm:cxn modelId="{0CD6BD9B-C410-4740-9577-7C98CA9036BB}" srcId="{ED8886F7-885F-410C-B63A-F1C14E72BDD3}" destId="{FF6BFD77-000F-47E7-87D9-3254CB678D15}" srcOrd="2" destOrd="0" parTransId="{7DFB2CD6-B097-4C1D-B9F5-59EBEA9BFD8B}" sibTransId="{59DB58ED-B9AC-447D-A688-5C8AAEC713F4}"/>
    <dgm:cxn modelId="{1F452BDA-F19C-4BCB-B0EF-4A2DC471FA4A}" srcId="{ED8886F7-885F-410C-B63A-F1C14E72BDD3}" destId="{2CA29F81-9A47-479C-92D7-281611B2E130}" srcOrd="0" destOrd="0" parTransId="{9D35170B-102E-42AD-BFDA-F44C857517E2}" sibTransId="{564E91A4-3E0C-44B0-BFDF-F969103F5C45}"/>
    <dgm:cxn modelId="{74FC76DB-FB18-464E-9623-22D9E88CA0C7}" type="presOf" srcId="{69357316-D3EF-4096-B355-A889967CC5ED}" destId="{EA57591C-2357-4C25-8449-AFC203AF7D17}" srcOrd="0" destOrd="0" presId="urn:microsoft.com/office/officeart/2008/layout/LinedList"/>
    <dgm:cxn modelId="{A78D6F92-219D-44D1-957A-FDA7012ABFCB}" type="presParOf" srcId="{9EE997CB-1D4A-4037-950D-D52EB2A13CBC}" destId="{0574FD9D-9365-4778-B968-F9700F36C53D}" srcOrd="0" destOrd="0" presId="urn:microsoft.com/office/officeart/2008/layout/LinedList"/>
    <dgm:cxn modelId="{F07AC998-8A1B-4A25-A7CF-7DAD10430B46}" type="presParOf" srcId="{9EE997CB-1D4A-4037-950D-D52EB2A13CBC}" destId="{114FA344-71BE-4AE0-89F4-88FD91FE8BE5}" srcOrd="1" destOrd="0" presId="urn:microsoft.com/office/officeart/2008/layout/LinedList"/>
    <dgm:cxn modelId="{5A45C444-A8B1-4CFB-82B1-B086783B2A4D}" type="presParOf" srcId="{114FA344-71BE-4AE0-89F4-88FD91FE8BE5}" destId="{C58000C6-9C0F-4AEC-BF37-065C09818592}" srcOrd="0" destOrd="0" presId="urn:microsoft.com/office/officeart/2008/layout/LinedList"/>
    <dgm:cxn modelId="{4D5C917E-3EE9-4B87-8D83-7F557E7A4B5D}" type="presParOf" srcId="{114FA344-71BE-4AE0-89F4-88FD91FE8BE5}" destId="{4222D5BD-F354-4371-95DD-3D9178CD5577}" srcOrd="1" destOrd="0" presId="urn:microsoft.com/office/officeart/2008/layout/LinedList"/>
    <dgm:cxn modelId="{71ACB412-6D4F-4EA6-AD4D-CAAD6BDC26E0}" type="presParOf" srcId="{9EE997CB-1D4A-4037-950D-D52EB2A13CBC}" destId="{B2C3F6CF-A04E-45E1-B9AB-13EF470B5574}" srcOrd="2" destOrd="0" presId="urn:microsoft.com/office/officeart/2008/layout/LinedList"/>
    <dgm:cxn modelId="{7D5A72FA-2832-43B4-9DB3-B969AE60767B}" type="presParOf" srcId="{9EE997CB-1D4A-4037-950D-D52EB2A13CBC}" destId="{A46CDDFD-2419-4793-8503-5D31F159217E}" srcOrd="3" destOrd="0" presId="urn:microsoft.com/office/officeart/2008/layout/LinedList"/>
    <dgm:cxn modelId="{DB7D6C70-82EB-476A-88B8-6D71510B8AE2}" type="presParOf" srcId="{A46CDDFD-2419-4793-8503-5D31F159217E}" destId="{050F8BAF-5EF0-4A10-9FCB-4ACA4F0AB165}" srcOrd="0" destOrd="0" presId="urn:microsoft.com/office/officeart/2008/layout/LinedList"/>
    <dgm:cxn modelId="{C5F983AE-D87E-4518-9964-4D4B821DACF2}" type="presParOf" srcId="{A46CDDFD-2419-4793-8503-5D31F159217E}" destId="{8ADDC5EF-3067-4FED-8BD2-36A3C64B5B1C}" srcOrd="1" destOrd="0" presId="urn:microsoft.com/office/officeart/2008/layout/LinedList"/>
    <dgm:cxn modelId="{16901488-687F-41A3-B1B5-EA4647F37153}" type="presParOf" srcId="{9EE997CB-1D4A-4037-950D-D52EB2A13CBC}" destId="{6790C444-94D5-4352-A53B-9BD35C084B4D}" srcOrd="4" destOrd="0" presId="urn:microsoft.com/office/officeart/2008/layout/LinedList"/>
    <dgm:cxn modelId="{28958971-CAF7-4DA3-85F0-F45E4EA943A9}" type="presParOf" srcId="{9EE997CB-1D4A-4037-950D-D52EB2A13CBC}" destId="{32CCC38B-D139-4608-AFD3-A29D9C37EB2F}" srcOrd="5" destOrd="0" presId="urn:microsoft.com/office/officeart/2008/layout/LinedList"/>
    <dgm:cxn modelId="{613D48EC-AC87-40AE-A960-A6256AAA54FF}" type="presParOf" srcId="{32CCC38B-D139-4608-AFD3-A29D9C37EB2F}" destId="{516CB7BA-5642-4180-B1C9-81DC28E63E39}" srcOrd="0" destOrd="0" presId="urn:microsoft.com/office/officeart/2008/layout/LinedList"/>
    <dgm:cxn modelId="{1C1ECC0F-A69C-4257-BB4B-AB5925A84CB7}" type="presParOf" srcId="{32CCC38B-D139-4608-AFD3-A29D9C37EB2F}" destId="{A80D6C4F-874B-4E53-AA23-64A17FB0C58B}" srcOrd="1" destOrd="0" presId="urn:microsoft.com/office/officeart/2008/layout/LinedList"/>
    <dgm:cxn modelId="{956979F7-3E58-4C85-A29D-F115E1FA40CB}" type="presParOf" srcId="{9EE997CB-1D4A-4037-950D-D52EB2A13CBC}" destId="{F25603CD-7C38-49A6-A95D-9D52E7A6A11F}" srcOrd="6" destOrd="0" presId="urn:microsoft.com/office/officeart/2008/layout/LinedList"/>
    <dgm:cxn modelId="{8B1CC240-8EEA-466F-8FA0-55C86C84A81D}" type="presParOf" srcId="{9EE997CB-1D4A-4037-950D-D52EB2A13CBC}" destId="{7BF14F35-B51E-42DD-AE91-045F8320B30A}" srcOrd="7" destOrd="0" presId="urn:microsoft.com/office/officeart/2008/layout/LinedList"/>
    <dgm:cxn modelId="{A7EE77D1-D508-40E6-A649-C9BABA9F6C01}" type="presParOf" srcId="{7BF14F35-B51E-42DD-AE91-045F8320B30A}" destId="{A429ED47-3F05-4200-BDE0-717B9E397DE6}" srcOrd="0" destOrd="0" presId="urn:microsoft.com/office/officeart/2008/layout/LinedList"/>
    <dgm:cxn modelId="{28B77A46-F787-491A-B7CC-4652AA048F1A}" type="presParOf" srcId="{7BF14F35-B51E-42DD-AE91-045F8320B30A}" destId="{8273C467-05D7-4AA6-A188-997261D37C24}" srcOrd="1" destOrd="0" presId="urn:microsoft.com/office/officeart/2008/layout/LinedList"/>
    <dgm:cxn modelId="{27E6FFB4-A006-475B-BC73-F187470D7736}" type="presParOf" srcId="{9EE997CB-1D4A-4037-950D-D52EB2A13CBC}" destId="{5AE88273-920B-40A9-AB51-8900A8FA8167}" srcOrd="8" destOrd="0" presId="urn:microsoft.com/office/officeart/2008/layout/LinedList"/>
    <dgm:cxn modelId="{E69BD11A-56DE-4D13-A011-AEC6E7F4B893}" type="presParOf" srcId="{9EE997CB-1D4A-4037-950D-D52EB2A13CBC}" destId="{1B59E7EE-9A60-4180-9985-DE2737A82635}" srcOrd="9" destOrd="0" presId="urn:microsoft.com/office/officeart/2008/layout/LinedList"/>
    <dgm:cxn modelId="{EC792777-0A21-497B-8E69-91D9AED30EE1}" type="presParOf" srcId="{1B59E7EE-9A60-4180-9985-DE2737A82635}" destId="{739CB8EC-AA28-47C1-8DCD-BEC626C41EE6}" srcOrd="0" destOrd="0" presId="urn:microsoft.com/office/officeart/2008/layout/LinedList"/>
    <dgm:cxn modelId="{A722AF5B-4397-49D3-9F7E-EC4AE85D558A}" type="presParOf" srcId="{1B59E7EE-9A60-4180-9985-DE2737A82635}" destId="{4C07DE8E-7575-439B-AAF0-C1A66E0F0627}" srcOrd="1" destOrd="0" presId="urn:microsoft.com/office/officeart/2008/layout/LinedList"/>
    <dgm:cxn modelId="{B3A8F4D6-755D-4434-9600-FE869FD73A2B}" type="presParOf" srcId="{9EE997CB-1D4A-4037-950D-D52EB2A13CBC}" destId="{48164ECE-7271-46CB-AAD7-4EC91842C7D3}" srcOrd="10" destOrd="0" presId="urn:microsoft.com/office/officeart/2008/layout/LinedList"/>
    <dgm:cxn modelId="{C4B85E69-2D89-42B8-A3D6-71BFD176E23A}" type="presParOf" srcId="{9EE997CB-1D4A-4037-950D-D52EB2A13CBC}" destId="{ECEF8B3E-7C8C-4DD3-8AC2-9264016A2182}" srcOrd="11" destOrd="0" presId="urn:microsoft.com/office/officeart/2008/layout/LinedList"/>
    <dgm:cxn modelId="{7DE69890-A203-45B5-B18E-A1C9E7626EC7}" type="presParOf" srcId="{ECEF8B3E-7C8C-4DD3-8AC2-9264016A2182}" destId="{EA57591C-2357-4C25-8449-AFC203AF7D17}" srcOrd="0" destOrd="0" presId="urn:microsoft.com/office/officeart/2008/layout/LinedList"/>
    <dgm:cxn modelId="{3E47A25F-E6D9-4D19-9AC1-11B29F821753}" type="presParOf" srcId="{ECEF8B3E-7C8C-4DD3-8AC2-9264016A2182}" destId="{024F0EE4-5F6D-44AB-8958-10C84A71D4D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AFC3BA-45F9-4885-BA50-BC7427302B8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6CC8A2-C1C6-48C3-8416-538EA5E31112}">
      <dgm:prSet/>
      <dgm:spPr/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www.navpayroll.com</a:t>
          </a:r>
          <a:endParaRPr lang="en-US" dirty="0"/>
        </a:p>
        <a:p>
          <a:r>
            <a:rPr lang="en-US" dirty="0"/>
            <a:t>-online manuals</a:t>
          </a:r>
        </a:p>
      </dgm:t>
    </dgm:pt>
    <dgm:pt modelId="{EF4BBAF4-C91D-46CB-BBD8-541BE959C4B9}" type="parTrans" cxnId="{EEDA3F8A-C594-447F-9560-BAE0920111FA}">
      <dgm:prSet/>
      <dgm:spPr/>
      <dgm:t>
        <a:bodyPr/>
        <a:lstStyle/>
        <a:p>
          <a:endParaRPr lang="en-US"/>
        </a:p>
      </dgm:t>
    </dgm:pt>
    <dgm:pt modelId="{4524586F-96B4-4E53-B8E7-A78D20F54807}" type="sibTrans" cxnId="{EEDA3F8A-C594-447F-9560-BAE0920111FA}">
      <dgm:prSet/>
      <dgm:spPr/>
      <dgm:t>
        <a:bodyPr/>
        <a:lstStyle/>
        <a:p>
          <a:endParaRPr lang="en-US"/>
        </a:p>
      </dgm:t>
    </dgm:pt>
    <dgm:pt modelId="{20855A3B-2A3F-4EAD-8FF6-AD8537E86F6E}">
      <dgm:prSet/>
      <dgm:spPr/>
      <dgm:t>
        <a:bodyPr/>
        <a:lstStyle/>
        <a:p>
          <a:r>
            <a:rPr lang="en-US" dirty="0">
              <a:hlinkClick xmlns:r="http://schemas.openxmlformats.org/officeDocument/2006/relationships" r:id="rId2"/>
            </a:rPr>
            <a:t>www.primopayday.com</a:t>
          </a:r>
          <a:endParaRPr lang="en-US" dirty="0"/>
        </a:p>
        <a:p>
          <a:r>
            <a:rPr lang="en-US" dirty="0"/>
            <a:t>-training videos</a:t>
          </a:r>
        </a:p>
      </dgm:t>
    </dgm:pt>
    <dgm:pt modelId="{076599A3-808C-4AD6-ABA3-F77815A21C8C}" type="parTrans" cxnId="{E185F338-B4F7-4579-BBC2-2527D7144742}">
      <dgm:prSet/>
      <dgm:spPr/>
      <dgm:t>
        <a:bodyPr/>
        <a:lstStyle/>
        <a:p>
          <a:endParaRPr lang="en-US"/>
        </a:p>
      </dgm:t>
    </dgm:pt>
    <dgm:pt modelId="{F0958256-9BFE-4EF0-B1ED-9C5326D5EA71}" type="sibTrans" cxnId="{E185F338-B4F7-4579-BBC2-2527D7144742}">
      <dgm:prSet/>
      <dgm:spPr/>
      <dgm:t>
        <a:bodyPr/>
        <a:lstStyle/>
        <a:p>
          <a:endParaRPr lang="en-US"/>
        </a:p>
      </dgm:t>
    </dgm:pt>
    <dgm:pt modelId="{E8D0CA1D-A4E7-4BF4-A295-0F25E9A9F426}" type="pres">
      <dgm:prSet presAssocID="{40AFC3BA-45F9-4885-BA50-BC7427302B81}" presName="vert0" presStyleCnt="0">
        <dgm:presLayoutVars>
          <dgm:dir/>
          <dgm:animOne val="branch"/>
          <dgm:animLvl val="lvl"/>
        </dgm:presLayoutVars>
      </dgm:prSet>
      <dgm:spPr/>
    </dgm:pt>
    <dgm:pt modelId="{0D795C3A-99F7-4C5E-B486-B296E4091572}" type="pres">
      <dgm:prSet presAssocID="{EE6CC8A2-C1C6-48C3-8416-538EA5E31112}" presName="thickLine" presStyleLbl="alignNode1" presStyleIdx="0" presStyleCnt="2"/>
      <dgm:spPr/>
    </dgm:pt>
    <dgm:pt modelId="{7C0DD8FF-2EB7-4574-A45E-102A90654858}" type="pres">
      <dgm:prSet presAssocID="{EE6CC8A2-C1C6-48C3-8416-538EA5E31112}" presName="horz1" presStyleCnt="0"/>
      <dgm:spPr/>
    </dgm:pt>
    <dgm:pt modelId="{C3D13BF0-32B9-4425-86C7-CA71C5AA3668}" type="pres">
      <dgm:prSet presAssocID="{EE6CC8A2-C1C6-48C3-8416-538EA5E31112}" presName="tx1" presStyleLbl="revTx" presStyleIdx="0" presStyleCnt="2"/>
      <dgm:spPr/>
    </dgm:pt>
    <dgm:pt modelId="{1A349B42-C999-48E3-AA0C-CED3C148126F}" type="pres">
      <dgm:prSet presAssocID="{EE6CC8A2-C1C6-48C3-8416-538EA5E31112}" presName="vert1" presStyleCnt="0"/>
      <dgm:spPr/>
    </dgm:pt>
    <dgm:pt modelId="{17E46105-FA27-4841-8E42-27431C8DD31B}" type="pres">
      <dgm:prSet presAssocID="{20855A3B-2A3F-4EAD-8FF6-AD8537E86F6E}" presName="thickLine" presStyleLbl="alignNode1" presStyleIdx="1" presStyleCnt="2"/>
      <dgm:spPr/>
    </dgm:pt>
    <dgm:pt modelId="{35EAA9E8-3BD8-476E-BAD4-38F8EF71F08A}" type="pres">
      <dgm:prSet presAssocID="{20855A3B-2A3F-4EAD-8FF6-AD8537E86F6E}" presName="horz1" presStyleCnt="0"/>
      <dgm:spPr/>
    </dgm:pt>
    <dgm:pt modelId="{969099E3-5BD0-409B-B2FB-59B2E4C264E6}" type="pres">
      <dgm:prSet presAssocID="{20855A3B-2A3F-4EAD-8FF6-AD8537E86F6E}" presName="tx1" presStyleLbl="revTx" presStyleIdx="1" presStyleCnt="2"/>
      <dgm:spPr/>
    </dgm:pt>
    <dgm:pt modelId="{7A3C0688-FF21-40C0-A218-1D49C7884BDF}" type="pres">
      <dgm:prSet presAssocID="{20855A3B-2A3F-4EAD-8FF6-AD8537E86F6E}" presName="vert1" presStyleCnt="0"/>
      <dgm:spPr/>
    </dgm:pt>
  </dgm:ptLst>
  <dgm:cxnLst>
    <dgm:cxn modelId="{E185F338-B4F7-4579-BBC2-2527D7144742}" srcId="{40AFC3BA-45F9-4885-BA50-BC7427302B81}" destId="{20855A3B-2A3F-4EAD-8FF6-AD8537E86F6E}" srcOrd="1" destOrd="0" parTransId="{076599A3-808C-4AD6-ABA3-F77815A21C8C}" sibTransId="{F0958256-9BFE-4EF0-B1ED-9C5326D5EA71}"/>
    <dgm:cxn modelId="{BAC06B63-DC9F-47B8-B3F5-92067818E982}" type="presOf" srcId="{20855A3B-2A3F-4EAD-8FF6-AD8537E86F6E}" destId="{969099E3-5BD0-409B-B2FB-59B2E4C264E6}" srcOrd="0" destOrd="0" presId="urn:microsoft.com/office/officeart/2008/layout/LinedList"/>
    <dgm:cxn modelId="{BD158B4A-4A77-4371-8A87-3F7CA3EA9E93}" type="presOf" srcId="{EE6CC8A2-C1C6-48C3-8416-538EA5E31112}" destId="{C3D13BF0-32B9-4425-86C7-CA71C5AA3668}" srcOrd="0" destOrd="0" presId="urn:microsoft.com/office/officeart/2008/layout/LinedList"/>
    <dgm:cxn modelId="{EEDA3F8A-C594-447F-9560-BAE0920111FA}" srcId="{40AFC3BA-45F9-4885-BA50-BC7427302B81}" destId="{EE6CC8A2-C1C6-48C3-8416-538EA5E31112}" srcOrd="0" destOrd="0" parTransId="{EF4BBAF4-C91D-46CB-BBD8-541BE959C4B9}" sibTransId="{4524586F-96B4-4E53-B8E7-A78D20F54807}"/>
    <dgm:cxn modelId="{D9536EAF-0B15-4B68-AE78-7DE16660ED1F}" type="presOf" srcId="{40AFC3BA-45F9-4885-BA50-BC7427302B81}" destId="{E8D0CA1D-A4E7-4BF4-A295-0F25E9A9F426}" srcOrd="0" destOrd="0" presId="urn:microsoft.com/office/officeart/2008/layout/LinedList"/>
    <dgm:cxn modelId="{3208C1B1-9878-4981-BC9A-A8DE0E5FEC54}" type="presParOf" srcId="{E8D0CA1D-A4E7-4BF4-A295-0F25E9A9F426}" destId="{0D795C3A-99F7-4C5E-B486-B296E4091572}" srcOrd="0" destOrd="0" presId="urn:microsoft.com/office/officeart/2008/layout/LinedList"/>
    <dgm:cxn modelId="{14B0B03C-5A8A-4EA6-AFFC-1BA4BC7215B2}" type="presParOf" srcId="{E8D0CA1D-A4E7-4BF4-A295-0F25E9A9F426}" destId="{7C0DD8FF-2EB7-4574-A45E-102A90654858}" srcOrd="1" destOrd="0" presId="urn:microsoft.com/office/officeart/2008/layout/LinedList"/>
    <dgm:cxn modelId="{767E130A-E3A6-4C63-AF78-1A969972184B}" type="presParOf" srcId="{7C0DD8FF-2EB7-4574-A45E-102A90654858}" destId="{C3D13BF0-32B9-4425-86C7-CA71C5AA3668}" srcOrd="0" destOrd="0" presId="urn:microsoft.com/office/officeart/2008/layout/LinedList"/>
    <dgm:cxn modelId="{BF34C3D4-95B6-4C96-BE3C-BF015E6CEEFF}" type="presParOf" srcId="{7C0DD8FF-2EB7-4574-A45E-102A90654858}" destId="{1A349B42-C999-48E3-AA0C-CED3C148126F}" srcOrd="1" destOrd="0" presId="urn:microsoft.com/office/officeart/2008/layout/LinedList"/>
    <dgm:cxn modelId="{D8C189DD-D5AD-4252-BC1F-7483AED01B28}" type="presParOf" srcId="{E8D0CA1D-A4E7-4BF4-A295-0F25E9A9F426}" destId="{17E46105-FA27-4841-8E42-27431C8DD31B}" srcOrd="2" destOrd="0" presId="urn:microsoft.com/office/officeart/2008/layout/LinedList"/>
    <dgm:cxn modelId="{AAFB506F-5EAF-41E2-9C41-D628420FDEE5}" type="presParOf" srcId="{E8D0CA1D-A4E7-4BF4-A295-0F25E9A9F426}" destId="{35EAA9E8-3BD8-476E-BAD4-38F8EF71F08A}" srcOrd="3" destOrd="0" presId="urn:microsoft.com/office/officeart/2008/layout/LinedList"/>
    <dgm:cxn modelId="{3C78A5A2-DD90-4E90-BA89-C6F0CBC1B3FD}" type="presParOf" srcId="{35EAA9E8-3BD8-476E-BAD4-38F8EF71F08A}" destId="{969099E3-5BD0-409B-B2FB-59B2E4C264E6}" srcOrd="0" destOrd="0" presId="urn:microsoft.com/office/officeart/2008/layout/LinedList"/>
    <dgm:cxn modelId="{94361B12-FEE4-4FD7-AF55-26205E5F2F39}" type="presParOf" srcId="{35EAA9E8-3BD8-476E-BAD4-38F8EF71F08A}" destId="{7A3C0688-FF21-40C0-A218-1D49C7884BD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4FD9D-9365-4778-B968-F9700F36C53D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58000C6-9C0F-4AEC-BF37-065C09818592}">
      <dsp:nvSpPr>
        <dsp:cNvPr id="0" name=""/>
        <dsp:cNvSpPr/>
      </dsp:nvSpPr>
      <dsp:spPr>
        <a:xfrm>
          <a:off x="0" y="2492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Primo Payday / NAV Payroll Value Proposition</a:t>
          </a:r>
        </a:p>
      </dsp:txBody>
      <dsp:txXfrm>
        <a:off x="0" y="2492"/>
        <a:ext cx="6492875" cy="850069"/>
      </dsp:txXfrm>
    </dsp:sp>
    <dsp:sp modelId="{B2C3F6CF-A04E-45E1-B9AB-13EF470B5574}">
      <dsp:nvSpPr>
        <dsp:cNvPr id="0" name=""/>
        <dsp:cNvSpPr/>
      </dsp:nvSpPr>
      <dsp:spPr>
        <a:xfrm>
          <a:off x="0" y="852561"/>
          <a:ext cx="649287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0F8BAF-5EF0-4A10-9FCB-4ACA4F0AB165}">
      <dsp:nvSpPr>
        <dsp:cNvPr id="0" name=""/>
        <dsp:cNvSpPr/>
      </dsp:nvSpPr>
      <dsp:spPr>
        <a:xfrm>
          <a:off x="0" y="852561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Feature Overview</a:t>
          </a:r>
        </a:p>
      </dsp:txBody>
      <dsp:txXfrm>
        <a:off x="0" y="852561"/>
        <a:ext cx="6492875" cy="850069"/>
      </dsp:txXfrm>
    </dsp:sp>
    <dsp:sp modelId="{6790C444-94D5-4352-A53B-9BD35C084B4D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16CB7BA-5642-4180-B1C9-81DC28E63E39}">
      <dsp:nvSpPr>
        <dsp:cNvPr id="0" name=""/>
        <dsp:cNvSpPr/>
      </dsp:nvSpPr>
      <dsp:spPr>
        <a:xfrm>
          <a:off x="0" y="1702630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Resources</a:t>
          </a:r>
        </a:p>
      </dsp:txBody>
      <dsp:txXfrm>
        <a:off x="0" y="1702630"/>
        <a:ext cx="6492875" cy="850069"/>
      </dsp:txXfrm>
    </dsp:sp>
    <dsp:sp modelId="{F25603CD-7C38-49A6-A95D-9D52E7A6A11F}">
      <dsp:nvSpPr>
        <dsp:cNvPr id="0" name=""/>
        <dsp:cNvSpPr/>
      </dsp:nvSpPr>
      <dsp:spPr>
        <a:xfrm>
          <a:off x="0" y="2552699"/>
          <a:ext cx="649287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429ED47-3F05-4200-BDE0-717B9E397DE6}">
      <dsp:nvSpPr>
        <dsp:cNvPr id="0" name=""/>
        <dsp:cNvSpPr/>
      </dsp:nvSpPr>
      <dsp:spPr>
        <a:xfrm>
          <a:off x="0" y="2552699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HR Functions</a:t>
          </a:r>
        </a:p>
      </dsp:txBody>
      <dsp:txXfrm>
        <a:off x="0" y="2552699"/>
        <a:ext cx="6492875" cy="850069"/>
      </dsp:txXfrm>
    </dsp:sp>
    <dsp:sp modelId="{5AE88273-920B-40A9-AB51-8900A8FA8167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9CB8EC-AA28-47C1-8DCD-BEC626C41EE6}">
      <dsp:nvSpPr>
        <dsp:cNvPr id="0" name=""/>
        <dsp:cNvSpPr/>
      </dsp:nvSpPr>
      <dsp:spPr>
        <a:xfrm>
          <a:off x="0" y="3402769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Painless Payday Premium</a:t>
          </a:r>
        </a:p>
      </dsp:txBody>
      <dsp:txXfrm>
        <a:off x="0" y="3402769"/>
        <a:ext cx="6492875" cy="850069"/>
      </dsp:txXfrm>
    </dsp:sp>
    <dsp:sp modelId="{48164ECE-7271-46CB-AAD7-4EC91842C7D3}">
      <dsp:nvSpPr>
        <dsp:cNvPr id="0" name=""/>
        <dsp:cNvSpPr/>
      </dsp:nvSpPr>
      <dsp:spPr>
        <a:xfrm>
          <a:off x="0" y="4252838"/>
          <a:ext cx="649287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57591C-2357-4C25-8449-AFC203AF7D17}">
      <dsp:nvSpPr>
        <dsp:cNvPr id="0" name=""/>
        <dsp:cNvSpPr/>
      </dsp:nvSpPr>
      <dsp:spPr>
        <a:xfrm>
          <a:off x="0" y="4252838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Live Demo</a:t>
          </a:r>
        </a:p>
      </dsp:txBody>
      <dsp:txXfrm>
        <a:off x="0" y="4252838"/>
        <a:ext cx="6492875" cy="8500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95C3A-99F7-4C5E-B486-B296E4091572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13BF0-32B9-4425-86C7-CA71C5AA3668}">
      <dsp:nvSpPr>
        <dsp:cNvPr id="0" name=""/>
        <dsp:cNvSpPr/>
      </dsp:nvSpPr>
      <dsp:spPr>
        <a:xfrm>
          <a:off x="0" y="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>
              <a:hlinkClick xmlns:r="http://schemas.openxmlformats.org/officeDocument/2006/relationships" r:id="rId1"/>
            </a:rPr>
            <a:t>www.navpayroll.com</a:t>
          </a:r>
          <a:endParaRPr lang="en-US" sz="5000" kern="1200" dirty="0"/>
        </a:p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-online manuals</a:t>
          </a:r>
        </a:p>
      </dsp:txBody>
      <dsp:txXfrm>
        <a:off x="0" y="0"/>
        <a:ext cx="6492875" cy="2552700"/>
      </dsp:txXfrm>
    </dsp:sp>
    <dsp:sp modelId="{17E46105-FA27-4841-8E42-27431C8DD31B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9099E3-5BD0-409B-B2FB-59B2E4C264E6}">
      <dsp:nvSpPr>
        <dsp:cNvPr id="0" name=""/>
        <dsp:cNvSpPr/>
      </dsp:nvSpPr>
      <dsp:spPr>
        <a:xfrm>
          <a:off x="0" y="255270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>
              <a:hlinkClick xmlns:r="http://schemas.openxmlformats.org/officeDocument/2006/relationships" r:id="rId2"/>
            </a:rPr>
            <a:t>www.primopayday.com</a:t>
          </a:r>
          <a:endParaRPr lang="en-US" sz="5000" kern="1200" dirty="0"/>
        </a:p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-training videos</a:t>
          </a:r>
        </a:p>
      </dsp:txBody>
      <dsp:txXfrm>
        <a:off x="0" y="2552700"/>
        <a:ext cx="6492875" cy="2552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49CF-7975-4EBD-B9DC-66B5644A2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84CEC-0D0F-42AE-A804-19C4B4ECE4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C383B-FF63-4852-96FA-333D40FF4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BF28D-FE58-4565-948D-ED41ECCFB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C5880-ADA4-4E3E-92BB-87FD1C80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8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AE51-A298-4F53-A704-8242548E0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1DBCD1-86A8-4411-AAA0-EF8E1150C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5188E-B5D6-4C0B-8C0C-1D95721E4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D87CB-E205-4313-84CE-3698646CC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07ECD-D3E1-4727-AB4A-9DFEF7FE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4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D15936-1774-4F43-8080-7418EF31A4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4D126-8231-4A1E-ABD6-523024995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D1BD5-E908-4FD2-A8D9-036C02BE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0FF90-FAAF-4DF6-AC36-DD022CA9C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4C18B-A66D-4BAA-95BC-150F84CB6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6B97-9237-4425-AFB3-089F8EEDA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00CFC-0F2C-411C-8095-83704F52B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551F-DDEA-4C36-92B5-F9836ED85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47850-F881-4370-BC3E-3B17EB28A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1AD34-4A1D-4E01-8308-D7BB6851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3E18F-A9D7-413B-B20D-5AB7B8DAE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9D35F-337C-429F-A090-21DFEDA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A785B-36E0-48E5-9722-030DC1CEF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4CFD4-9E24-458E-95A3-294E009A5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ADD3E-F6C7-42AA-B224-7F666F716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7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E01B-6E12-4D43-8C0D-8E12FC1B6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3DE01-7C27-4933-AED1-88F3C91650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D3A7C2-B609-414C-BC28-289BF733C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D2ADF-F149-4D16-82BA-4C9391EBF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398C3-891D-4606-9088-4FE4D237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B8CDF-EAB7-4BE7-A310-25CBA5A6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5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4AD7-71EE-41FD-8E65-1489F1162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B766C-722A-4862-9059-3236EE2E5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F06CA-8475-4E18-A1E3-37E5DF45B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B84AA0-3354-4AB9-A1AA-49AFE90665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B835B3-5EF1-4C0F-944F-466E6954C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6B6D66-DD9C-42F9-B8F5-FB76DAB59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B21748-A132-4134-BC74-F1B0BF41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792979-1C00-4EFD-8D62-91C9ADC19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0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133E3-B450-43AF-9720-6350E36A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AF81DA-4010-4B68-B3F7-867AE76BF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D799D-1CA6-4406-8D80-478B8D50A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3B475-EDEB-4C3A-B5DF-4B809C954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942335-F000-4F3F-A668-FC5954F9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3DCD39-8E83-4525-9910-F3A6CBF8E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E89EE-E9C9-42F7-B2F0-613F930E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7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B12F-654C-468E-8E3A-C49704859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9E399-0404-4B69-BD42-9145AD28A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15163-4B48-4046-B6C9-42865FB88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B07EA-D9B6-4461-9684-29C78DFC6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89408-D908-4D50-A8CB-9EE80F276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A2F74-1127-4704-A74E-08A15E077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0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9B0B9-6424-4C50-AE6C-B2EE193D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6F1185-E0BE-41E1-B6FB-7E239279F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73AF9-1F52-4FBA-BA13-92BD13337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D3901-2A02-45D5-A4E9-E9F94FF5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F9611-07A7-4D51-8E1A-DF528F9D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BC56C-7BEE-4322-886C-F0A5B9FB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2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D3D3EB-F294-402B-A865-B32400EEF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51EB7-AD24-4EAA-B386-3A5AEC331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E303C-8565-44F6-BE7F-61C76A9373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66ED9-8A2A-4727-9512-EE0E0679A71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2FAB0-A5E5-4F20-B007-A62711D45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C13A1-EF8D-4566-AF95-4BD9BBDCA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394E9-FCA7-45AD-B97D-0C065CAF0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4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F9CFCE6-877F-4858-B8BD-2C52CA8AF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4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13F8A0-12AE-4514-8372-0DD766EC2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FF17D4-9A8C-4CE5-B096-D8CCD4400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8121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CC53A83F-0996-40E6-96D3-855BC3A61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80" y="2101669"/>
            <a:ext cx="5129784" cy="26546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0217CE-94EF-45E1-A1C6-7C394A064F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98" y="2013474"/>
            <a:ext cx="2742857" cy="27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32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76E9D-CC88-4471-8343-E0F64E06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Online &amp; Print Manuals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E22CD2-52EA-43FD-B371-34B31A308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991" y="1675227"/>
            <a:ext cx="8252018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251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76E9D-CC88-4471-8343-E0F64E06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Training Videos</a:t>
            </a:r>
            <a:endParaRPr lang="en-US" sz="3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EA613C-EEF1-4606-9C2F-891D1F948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09" y="1675227"/>
            <a:ext cx="8701382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3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ADBDAF-1137-47B2-9230-71772FF9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Features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FFEE9-B519-42E5-81CE-E8825A051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anchor="ctr">
            <a:normAutofit/>
          </a:bodyPr>
          <a:lstStyle/>
          <a:p>
            <a:r>
              <a:rPr lang="en-US" sz="2000"/>
              <a:t>Applicant Tracking</a:t>
            </a:r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E43361-AF84-4122-86AF-9C9E30AF4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7" y="3785997"/>
            <a:ext cx="6894236" cy="180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29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ADBDAF-1137-47B2-9230-71772FF9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FFEE9-B519-42E5-81CE-E8825A051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anchor="ctr">
            <a:normAutofit/>
          </a:bodyPr>
          <a:lstStyle/>
          <a:p>
            <a:r>
              <a:rPr lang="en-US" sz="2000"/>
              <a:t>Updated Employee Portal</a:t>
            </a:r>
          </a:p>
          <a:p>
            <a:pPr lvl="1"/>
            <a:r>
              <a:rPr lang="en-US" sz="2000"/>
              <a:t>Open Enrollment</a:t>
            </a:r>
          </a:p>
          <a:p>
            <a:pPr lvl="1"/>
            <a:r>
              <a:rPr lang="en-US" sz="2000"/>
              <a:t>E-Signing of Documents</a:t>
            </a:r>
          </a:p>
          <a:p>
            <a:pPr marL="914400" lvl="2" indent="0">
              <a:buNone/>
            </a:pPr>
            <a:endParaRPr lang="en-US"/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F36795-2806-43A8-AF92-571B3B1FD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3421" y="3446698"/>
            <a:ext cx="5995987" cy="248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451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CACDB-905B-41AB-83C1-245426A4A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Painless Payday Premium	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B8B9F-9DE1-4C41-81EB-286F4D35E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customer runs payroll and we handle everything else: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Federal, State &amp; Local Tax Remittance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Federal, State &amp; Local document E-Filing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W-2, W-3, 940 and 941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Cost: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$2,000 per year per state 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$1,000 per year per locality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$50 per year per employee</a:t>
            </a:r>
          </a:p>
          <a:p>
            <a:pPr lvl="1"/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53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906E38A-4443-4583-B1FD-DB2BA5DF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9C9391-70EA-41FF-834F-022CD123E5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321681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54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9C0BA7-7062-406A-A2A5-2342BEEB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Primo Payday / NAV Payroll  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Value Proposition</a:t>
            </a:r>
            <a:r>
              <a:rPr lang="en-US" sz="4000" dirty="0"/>
              <a:t>	</a:t>
            </a:r>
          </a:p>
        </p:txBody>
      </p:sp>
      <p:cxnSp>
        <p:nvCxnSpPr>
          <p:cNvPr id="16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239ADE0-D102-4E3B-A156-46EB003DC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2644518"/>
            <a:ext cx="9013052" cy="3327251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Built in C/AL code 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Fully integrated with D365 BC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Payroll posts directly to GL and Vendor Ledger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Primo Payday Pricing Similar to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Quickbooks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Utilize Dimensions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Automated Setup Process via Wizards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Automated Tax Table Updates for US and Canada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Online Manuals with ‘Key Word Search’ 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Can Outsource Federal / State tax and doc filing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Painless Payday Premium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14462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5B8893-3820-4F45-A824-04F01417D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Payroll Posts Directly to Ledger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278316E0-5B8B-4228-891E-9F985488E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806" y="2780548"/>
            <a:ext cx="10376902" cy="287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3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5B8893-3820-4F45-A824-04F01417D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Payroll Ledger Entries – GL / Vendor Ledger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3F41BBA-14AD-4191-883F-CAA644DDB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68" y="2599638"/>
            <a:ext cx="11287859" cy="370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5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5B8893-3820-4F45-A824-04F01417D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Assisted Setup Wizard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F9578D26-133B-49E5-A677-7C32DB04F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239" y="2509911"/>
            <a:ext cx="10804423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6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5B8893-3820-4F45-A824-04F01417D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Employee Setup Wizard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3830E1A-4668-48C2-A6ED-1601C035E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266" y="2509911"/>
            <a:ext cx="10660369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655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5B8893-3820-4F45-A824-04F01417D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Deduction Setup Wizards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E60E6CAE-D6EA-419C-B9B6-B982E00E9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209" y="2509911"/>
            <a:ext cx="10316483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02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DF1C7CE-193B-4A78-BD06-AC199B30D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Resources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773E22-F410-4C0D-9ADE-783B9774E3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299162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8163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E031C1095B0408DAC708113DFDD36" ma:contentTypeVersion="12" ma:contentTypeDescription="Create a new document." ma:contentTypeScope="" ma:versionID="20e2bd1c6e7da74d278288d5858f637c">
  <xsd:schema xmlns:xsd="http://www.w3.org/2001/XMLSchema" xmlns:xs="http://www.w3.org/2001/XMLSchema" xmlns:p="http://schemas.microsoft.com/office/2006/metadata/properties" xmlns:ns1="http://schemas.microsoft.com/sharepoint/v3" xmlns:ns2="a2851d27-5ce9-4c46-b6d2-9c60a9ccacc2" xmlns:ns3="0f9c49b3-675d-49eb-9aca-ecb844870355" targetNamespace="http://schemas.microsoft.com/office/2006/metadata/properties" ma:root="true" ma:fieldsID="3a93fda6bcea0489ae856cb308ec1ea7" ns1:_="" ns2:_="" ns3:_="">
    <xsd:import namespace="http://schemas.microsoft.com/sharepoint/v3"/>
    <xsd:import namespace="a2851d27-5ce9-4c46-b6d2-9c60a9ccacc2"/>
    <xsd:import namespace="0f9c49b3-675d-49eb-9aca-ecb8448703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851d27-5ce9-4c46-b6d2-9c60a9ccac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9c49b3-675d-49eb-9aca-ecb8448703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A49F3FD-8C4C-4E90-B3F1-F2235F40A2B2}"/>
</file>

<file path=customXml/itemProps2.xml><?xml version="1.0" encoding="utf-8"?>
<ds:datastoreItem xmlns:ds="http://schemas.openxmlformats.org/officeDocument/2006/customXml" ds:itemID="{383EAEEE-1DAB-4298-8EC0-8E9FD5A150E2}"/>
</file>

<file path=customXml/itemProps3.xml><?xml version="1.0" encoding="utf-8"?>
<ds:datastoreItem xmlns:ds="http://schemas.openxmlformats.org/officeDocument/2006/customXml" ds:itemID="{13B9E2C1-A125-4E93-A2B8-CB728244C851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199</Words>
  <Application>Microsoft Office PowerPoint</Application>
  <PresentationFormat>Widescreen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Agenda</vt:lpstr>
      <vt:lpstr>Primo Payday / NAV Payroll   Value Proposition </vt:lpstr>
      <vt:lpstr>Payroll Posts Directly to Ledger</vt:lpstr>
      <vt:lpstr>Payroll Ledger Entries – GL / Vendor Ledger</vt:lpstr>
      <vt:lpstr>Assisted Setup Wizard</vt:lpstr>
      <vt:lpstr>Employee Setup Wizard</vt:lpstr>
      <vt:lpstr>Deduction Setup Wizards</vt:lpstr>
      <vt:lpstr>Training Resources</vt:lpstr>
      <vt:lpstr>Online &amp; Print Manuals</vt:lpstr>
      <vt:lpstr>Training Videos</vt:lpstr>
      <vt:lpstr>HR Features</vt:lpstr>
      <vt:lpstr>HR Features</vt:lpstr>
      <vt:lpstr>Painless Payday Premium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 Lester</dc:creator>
  <cp:lastModifiedBy>Whit Lester</cp:lastModifiedBy>
  <cp:revision>3</cp:revision>
  <dcterms:created xsi:type="dcterms:W3CDTF">2019-04-25T16:23:35Z</dcterms:created>
  <dcterms:modified xsi:type="dcterms:W3CDTF">2019-04-25T16:27:48Z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0x010100370E031C1095B0408DAC708113DFDD36</vt:lpwstr>
  </property>
</Properties>
</file>