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78" r:id="rId6"/>
    <p:sldId id="279" r:id="rId7"/>
    <p:sldId id="281" r:id="rId8"/>
    <p:sldId id="282" r:id="rId9"/>
    <p:sldId id="280" r:id="rId10"/>
    <p:sldId id="283" r:id="rId11"/>
    <p:sldId id="288" r:id="rId12"/>
    <p:sldId id="291" r:id="rId13"/>
    <p:sldId id="290" r:id="rId14"/>
    <p:sldId id="289" r:id="rId15"/>
    <p:sldId id="287" r:id="rId16"/>
    <p:sldId id="284" r:id="rId17"/>
    <p:sldId id="274"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8E2B"/>
    <a:srgbClr val="5136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1" autoAdjust="0"/>
    <p:restoredTop sz="59058" autoAdjust="0"/>
  </p:normalViewPr>
  <p:slideViewPr>
    <p:cSldViewPr snapToGrid="0">
      <p:cViewPr varScale="1">
        <p:scale>
          <a:sx n="43" d="100"/>
          <a:sy n="43" d="100"/>
        </p:scale>
        <p:origin x="990" y="54"/>
      </p:cViewPr>
      <p:guideLst/>
    </p:cSldViewPr>
  </p:slideViewPr>
  <p:notesTextViewPr>
    <p:cViewPr>
      <p:scale>
        <a:sx n="1" d="1"/>
        <a:sy n="1" d="1"/>
      </p:scale>
      <p:origin x="0" y="0"/>
    </p:cViewPr>
  </p:notesTextViewPr>
  <p:notesViewPr>
    <p:cSldViewPr snapToGrid="0">
      <p:cViewPr varScale="1">
        <p:scale>
          <a:sx n="56" d="100"/>
          <a:sy n="56" d="100"/>
        </p:scale>
        <p:origin x="285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C635D-5CAB-4C09-A6B1-CFBF75320F6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A1F0947-5348-4481-95EC-0A5FD5FD3743}">
      <dgm:prSet phldrT="[Text]"/>
      <dgm:spPr/>
      <dgm:t>
        <a:bodyPr/>
        <a:lstStyle/>
        <a:p>
          <a:r>
            <a:rPr lang="en-US" dirty="0"/>
            <a:t>Shelf </a:t>
          </a:r>
        </a:p>
        <a:p>
          <a:r>
            <a:rPr lang="en-US" dirty="0"/>
            <a:t>(E-Learning Portal)</a:t>
          </a:r>
        </a:p>
      </dgm:t>
    </dgm:pt>
    <dgm:pt modelId="{393778F9-3F26-4F4F-A4ED-D12E387F3A68}" type="parTrans" cxnId="{DC92A289-AEA2-4024-B264-B9E92A7F9ED5}">
      <dgm:prSet/>
      <dgm:spPr/>
      <dgm:t>
        <a:bodyPr/>
        <a:lstStyle/>
        <a:p>
          <a:endParaRPr lang="en-US"/>
        </a:p>
      </dgm:t>
    </dgm:pt>
    <dgm:pt modelId="{4AD8C2C9-3A12-474E-A764-489A508D3ADA}" type="sibTrans" cxnId="{DC92A289-AEA2-4024-B264-B9E92A7F9ED5}">
      <dgm:prSet/>
      <dgm:spPr/>
      <dgm:t>
        <a:bodyPr/>
        <a:lstStyle/>
        <a:p>
          <a:endParaRPr lang="en-US"/>
        </a:p>
      </dgm:t>
    </dgm:pt>
    <dgm:pt modelId="{7EE7259E-0054-489A-8B43-61DDA9166A69}">
      <dgm:prSet phldrT="[Text]"/>
      <dgm:spPr/>
      <dgm:t>
        <a:bodyPr/>
        <a:lstStyle/>
        <a:p>
          <a:r>
            <a:rPr lang="en-US" dirty="0"/>
            <a:t>Book </a:t>
          </a:r>
        </a:p>
        <a:p>
          <a:r>
            <a:rPr lang="en-US" dirty="0"/>
            <a:t>(Role or Department)</a:t>
          </a:r>
        </a:p>
      </dgm:t>
    </dgm:pt>
    <dgm:pt modelId="{6D7E9578-B946-4BFE-B8C1-1BAE10A675D1}" type="parTrans" cxnId="{73C8895B-400B-4F61-AB34-C3A33E5CACF3}">
      <dgm:prSet/>
      <dgm:spPr/>
      <dgm:t>
        <a:bodyPr/>
        <a:lstStyle/>
        <a:p>
          <a:endParaRPr lang="en-US"/>
        </a:p>
      </dgm:t>
    </dgm:pt>
    <dgm:pt modelId="{C3DD075B-6D1B-43C2-B01B-0F83DA6E209E}" type="sibTrans" cxnId="{73C8895B-400B-4F61-AB34-C3A33E5CACF3}">
      <dgm:prSet/>
      <dgm:spPr/>
      <dgm:t>
        <a:bodyPr/>
        <a:lstStyle/>
        <a:p>
          <a:endParaRPr lang="en-US"/>
        </a:p>
      </dgm:t>
    </dgm:pt>
    <dgm:pt modelId="{E0A1D17D-3A75-4628-BEDB-4F0389330E04}">
      <dgm:prSet phldrT="[Text]"/>
      <dgm:spPr/>
      <dgm:t>
        <a:bodyPr/>
        <a:lstStyle/>
        <a:p>
          <a:r>
            <a:rPr lang="en-US" dirty="0"/>
            <a:t>Recording 1</a:t>
          </a:r>
        </a:p>
      </dgm:t>
    </dgm:pt>
    <dgm:pt modelId="{33C16847-0FE9-4AC5-ABE2-0D157E8E190F}" type="parTrans" cxnId="{46D17774-6789-49CD-ACE4-D46A0621CC92}">
      <dgm:prSet/>
      <dgm:spPr/>
      <dgm:t>
        <a:bodyPr/>
        <a:lstStyle/>
        <a:p>
          <a:endParaRPr lang="en-US"/>
        </a:p>
      </dgm:t>
    </dgm:pt>
    <dgm:pt modelId="{A5364BAA-7D6A-47D7-A26A-9D42CF7F326A}" type="sibTrans" cxnId="{46D17774-6789-49CD-ACE4-D46A0621CC92}">
      <dgm:prSet/>
      <dgm:spPr/>
      <dgm:t>
        <a:bodyPr/>
        <a:lstStyle/>
        <a:p>
          <a:endParaRPr lang="en-US"/>
        </a:p>
      </dgm:t>
    </dgm:pt>
    <dgm:pt modelId="{7DC75A20-FCDA-4D2D-8D27-4D9BC2CBBE16}">
      <dgm:prSet phldrT="[Text]"/>
      <dgm:spPr/>
      <dgm:t>
        <a:bodyPr/>
        <a:lstStyle/>
        <a:p>
          <a:r>
            <a:rPr lang="en-US" dirty="0"/>
            <a:t>Recording 2</a:t>
          </a:r>
        </a:p>
      </dgm:t>
    </dgm:pt>
    <dgm:pt modelId="{92DB76EF-9ED7-4FC1-A8B6-8A2328B87EBA}" type="parTrans" cxnId="{E028C781-358A-4263-B1B3-71F76ECADB95}">
      <dgm:prSet/>
      <dgm:spPr/>
      <dgm:t>
        <a:bodyPr/>
        <a:lstStyle/>
        <a:p>
          <a:endParaRPr lang="en-US"/>
        </a:p>
      </dgm:t>
    </dgm:pt>
    <dgm:pt modelId="{B86D8908-CEA9-4DCD-B7D3-089959D71E03}" type="sibTrans" cxnId="{E028C781-358A-4263-B1B3-71F76ECADB95}">
      <dgm:prSet/>
      <dgm:spPr/>
      <dgm:t>
        <a:bodyPr/>
        <a:lstStyle/>
        <a:p>
          <a:endParaRPr lang="en-US"/>
        </a:p>
      </dgm:t>
    </dgm:pt>
    <dgm:pt modelId="{CFE4CD95-9147-413F-8581-547BA5E77DB6}">
      <dgm:prSet phldrT="[Text]"/>
      <dgm:spPr/>
      <dgm:t>
        <a:bodyPr/>
        <a:lstStyle/>
        <a:p>
          <a:r>
            <a:rPr lang="en-US" dirty="0"/>
            <a:t>Book </a:t>
          </a:r>
        </a:p>
        <a:p>
          <a:r>
            <a:rPr lang="en-US" dirty="0"/>
            <a:t>(Role or Department)</a:t>
          </a:r>
        </a:p>
      </dgm:t>
    </dgm:pt>
    <dgm:pt modelId="{9F6CF6D6-D46E-4499-B5F6-23F9952152CC}" type="parTrans" cxnId="{552B64A8-8521-4DDD-B881-1776B9D718D2}">
      <dgm:prSet/>
      <dgm:spPr/>
      <dgm:t>
        <a:bodyPr/>
        <a:lstStyle/>
        <a:p>
          <a:endParaRPr lang="en-US"/>
        </a:p>
      </dgm:t>
    </dgm:pt>
    <dgm:pt modelId="{18EC9567-2DC2-4D3D-A75B-FE8E92275854}" type="sibTrans" cxnId="{552B64A8-8521-4DDD-B881-1776B9D718D2}">
      <dgm:prSet/>
      <dgm:spPr/>
      <dgm:t>
        <a:bodyPr/>
        <a:lstStyle/>
        <a:p>
          <a:endParaRPr lang="en-US"/>
        </a:p>
      </dgm:t>
    </dgm:pt>
    <dgm:pt modelId="{5C22E3B0-F0FB-453A-8D51-F01CC0CAAED4}">
      <dgm:prSet phldrT="[Text]"/>
      <dgm:spPr/>
      <dgm:t>
        <a:bodyPr/>
        <a:lstStyle/>
        <a:p>
          <a:r>
            <a:rPr lang="en-US" dirty="0"/>
            <a:t>Recording 3</a:t>
          </a:r>
        </a:p>
      </dgm:t>
    </dgm:pt>
    <dgm:pt modelId="{09D30BAF-64B4-401D-AB22-691519615355}" type="parTrans" cxnId="{1AFAC91A-3242-4278-B175-34244A31EC6E}">
      <dgm:prSet/>
      <dgm:spPr/>
      <dgm:t>
        <a:bodyPr/>
        <a:lstStyle/>
        <a:p>
          <a:endParaRPr lang="en-US"/>
        </a:p>
      </dgm:t>
    </dgm:pt>
    <dgm:pt modelId="{F8A8D60F-B4AF-4358-B776-B5A25C870985}" type="sibTrans" cxnId="{1AFAC91A-3242-4278-B175-34244A31EC6E}">
      <dgm:prSet/>
      <dgm:spPr/>
      <dgm:t>
        <a:bodyPr/>
        <a:lstStyle/>
        <a:p>
          <a:endParaRPr lang="en-US"/>
        </a:p>
      </dgm:t>
    </dgm:pt>
    <dgm:pt modelId="{BBAC77E4-C7AC-4A0A-A99F-72ADD95D2137}" type="pres">
      <dgm:prSet presAssocID="{DF6C635D-5CAB-4C09-A6B1-CFBF75320F62}" presName="hierChild1" presStyleCnt="0">
        <dgm:presLayoutVars>
          <dgm:chPref val="1"/>
          <dgm:dir/>
          <dgm:animOne val="branch"/>
          <dgm:animLvl val="lvl"/>
          <dgm:resizeHandles/>
        </dgm:presLayoutVars>
      </dgm:prSet>
      <dgm:spPr/>
    </dgm:pt>
    <dgm:pt modelId="{7DC81DDA-C5FB-401A-857E-7192A541EF76}" type="pres">
      <dgm:prSet presAssocID="{4A1F0947-5348-4481-95EC-0A5FD5FD3743}" presName="hierRoot1" presStyleCnt="0"/>
      <dgm:spPr/>
    </dgm:pt>
    <dgm:pt modelId="{0DD108D1-72BE-4D39-B5E1-4B56FE8798FD}" type="pres">
      <dgm:prSet presAssocID="{4A1F0947-5348-4481-95EC-0A5FD5FD3743}" presName="composite" presStyleCnt="0"/>
      <dgm:spPr/>
    </dgm:pt>
    <dgm:pt modelId="{849A9AD3-17D6-4802-B6F8-E1640D91C141}" type="pres">
      <dgm:prSet presAssocID="{4A1F0947-5348-4481-95EC-0A5FD5FD3743}" presName="background" presStyleLbl="node0" presStyleIdx="0" presStyleCnt="1"/>
      <dgm:spPr/>
    </dgm:pt>
    <dgm:pt modelId="{8B4F7DDD-7FD2-45D5-87EE-75F13127E042}" type="pres">
      <dgm:prSet presAssocID="{4A1F0947-5348-4481-95EC-0A5FD5FD3743}" presName="text" presStyleLbl="fgAcc0" presStyleIdx="0" presStyleCnt="1">
        <dgm:presLayoutVars>
          <dgm:chPref val="3"/>
        </dgm:presLayoutVars>
      </dgm:prSet>
      <dgm:spPr/>
    </dgm:pt>
    <dgm:pt modelId="{72931EEA-834B-4328-BAD3-29E793A3AB60}" type="pres">
      <dgm:prSet presAssocID="{4A1F0947-5348-4481-95EC-0A5FD5FD3743}" presName="hierChild2" presStyleCnt="0"/>
      <dgm:spPr/>
    </dgm:pt>
    <dgm:pt modelId="{24B6F12B-BAF5-49A4-99F9-046CC89ACDAF}" type="pres">
      <dgm:prSet presAssocID="{6D7E9578-B946-4BFE-B8C1-1BAE10A675D1}" presName="Name10" presStyleLbl="parChTrans1D2" presStyleIdx="0" presStyleCnt="2"/>
      <dgm:spPr/>
    </dgm:pt>
    <dgm:pt modelId="{F28CA79C-0961-4809-98AB-697101122190}" type="pres">
      <dgm:prSet presAssocID="{7EE7259E-0054-489A-8B43-61DDA9166A69}" presName="hierRoot2" presStyleCnt="0"/>
      <dgm:spPr/>
    </dgm:pt>
    <dgm:pt modelId="{137C3467-66A6-4563-B4DC-8C899D5A2123}" type="pres">
      <dgm:prSet presAssocID="{7EE7259E-0054-489A-8B43-61DDA9166A69}" presName="composite2" presStyleCnt="0"/>
      <dgm:spPr/>
    </dgm:pt>
    <dgm:pt modelId="{38FC73F1-9191-4A63-82B8-F301FB8F6846}" type="pres">
      <dgm:prSet presAssocID="{7EE7259E-0054-489A-8B43-61DDA9166A69}" presName="background2" presStyleLbl="node2" presStyleIdx="0" presStyleCnt="2"/>
      <dgm:spPr/>
    </dgm:pt>
    <dgm:pt modelId="{2123D1B2-82AD-4EE4-874E-CFE841CE8AEC}" type="pres">
      <dgm:prSet presAssocID="{7EE7259E-0054-489A-8B43-61DDA9166A69}" presName="text2" presStyleLbl="fgAcc2" presStyleIdx="0" presStyleCnt="2">
        <dgm:presLayoutVars>
          <dgm:chPref val="3"/>
        </dgm:presLayoutVars>
      </dgm:prSet>
      <dgm:spPr/>
    </dgm:pt>
    <dgm:pt modelId="{D0C9B9DF-E35C-4C14-85F2-62845E2228CB}" type="pres">
      <dgm:prSet presAssocID="{7EE7259E-0054-489A-8B43-61DDA9166A69}" presName="hierChild3" presStyleCnt="0"/>
      <dgm:spPr/>
    </dgm:pt>
    <dgm:pt modelId="{964EA5C2-BF98-453E-A52B-91B4DD00A4ED}" type="pres">
      <dgm:prSet presAssocID="{33C16847-0FE9-4AC5-ABE2-0D157E8E190F}" presName="Name17" presStyleLbl="parChTrans1D3" presStyleIdx="0" presStyleCnt="3"/>
      <dgm:spPr/>
    </dgm:pt>
    <dgm:pt modelId="{03FD5712-0749-4D96-94AA-BE364A8E932C}" type="pres">
      <dgm:prSet presAssocID="{E0A1D17D-3A75-4628-BEDB-4F0389330E04}" presName="hierRoot3" presStyleCnt="0"/>
      <dgm:spPr/>
    </dgm:pt>
    <dgm:pt modelId="{89C52D75-612E-44CC-8AD4-856F7818696B}" type="pres">
      <dgm:prSet presAssocID="{E0A1D17D-3A75-4628-BEDB-4F0389330E04}" presName="composite3" presStyleCnt="0"/>
      <dgm:spPr/>
    </dgm:pt>
    <dgm:pt modelId="{A19436FA-C09A-439B-9EDC-38E9C43E7D14}" type="pres">
      <dgm:prSet presAssocID="{E0A1D17D-3A75-4628-BEDB-4F0389330E04}" presName="background3" presStyleLbl="node3" presStyleIdx="0" presStyleCnt="3"/>
      <dgm:spPr/>
    </dgm:pt>
    <dgm:pt modelId="{95285E8A-415D-4F0A-9B50-5CBB82ABDD56}" type="pres">
      <dgm:prSet presAssocID="{E0A1D17D-3A75-4628-BEDB-4F0389330E04}" presName="text3" presStyleLbl="fgAcc3" presStyleIdx="0" presStyleCnt="3">
        <dgm:presLayoutVars>
          <dgm:chPref val="3"/>
        </dgm:presLayoutVars>
      </dgm:prSet>
      <dgm:spPr/>
    </dgm:pt>
    <dgm:pt modelId="{5AB43C0A-D27E-4945-9806-FA990489E68A}" type="pres">
      <dgm:prSet presAssocID="{E0A1D17D-3A75-4628-BEDB-4F0389330E04}" presName="hierChild4" presStyleCnt="0"/>
      <dgm:spPr/>
    </dgm:pt>
    <dgm:pt modelId="{90491452-5103-4D3E-AB10-4E659FBDE1D7}" type="pres">
      <dgm:prSet presAssocID="{92DB76EF-9ED7-4FC1-A8B6-8A2328B87EBA}" presName="Name17" presStyleLbl="parChTrans1D3" presStyleIdx="1" presStyleCnt="3"/>
      <dgm:spPr/>
    </dgm:pt>
    <dgm:pt modelId="{4F321532-9E96-4DBD-920A-FADEBF2F43F0}" type="pres">
      <dgm:prSet presAssocID="{7DC75A20-FCDA-4D2D-8D27-4D9BC2CBBE16}" presName="hierRoot3" presStyleCnt="0"/>
      <dgm:spPr/>
    </dgm:pt>
    <dgm:pt modelId="{3A101124-885B-4B29-9F56-D60C9DCD6EAE}" type="pres">
      <dgm:prSet presAssocID="{7DC75A20-FCDA-4D2D-8D27-4D9BC2CBBE16}" presName="composite3" presStyleCnt="0"/>
      <dgm:spPr/>
    </dgm:pt>
    <dgm:pt modelId="{D126B7BB-5B7E-413D-B5A7-FC3754CB89C6}" type="pres">
      <dgm:prSet presAssocID="{7DC75A20-FCDA-4D2D-8D27-4D9BC2CBBE16}" presName="background3" presStyleLbl="node3" presStyleIdx="1" presStyleCnt="3"/>
      <dgm:spPr/>
    </dgm:pt>
    <dgm:pt modelId="{D8899602-A3EA-4232-92FE-D431CB6B9D40}" type="pres">
      <dgm:prSet presAssocID="{7DC75A20-FCDA-4D2D-8D27-4D9BC2CBBE16}" presName="text3" presStyleLbl="fgAcc3" presStyleIdx="1" presStyleCnt="3">
        <dgm:presLayoutVars>
          <dgm:chPref val="3"/>
        </dgm:presLayoutVars>
      </dgm:prSet>
      <dgm:spPr/>
    </dgm:pt>
    <dgm:pt modelId="{3ABB3B94-9395-4954-BC23-1722A985B913}" type="pres">
      <dgm:prSet presAssocID="{7DC75A20-FCDA-4D2D-8D27-4D9BC2CBBE16}" presName="hierChild4" presStyleCnt="0"/>
      <dgm:spPr/>
    </dgm:pt>
    <dgm:pt modelId="{4A6251B5-E26E-4594-97D8-033DDE6F8E28}" type="pres">
      <dgm:prSet presAssocID="{9F6CF6D6-D46E-4499-B5F6-23F9952152CC}" presName="Name10" presStyleLbl="parChTrans1D2" presStyleIdx="1" presStyleCnt="2"/>
      <dgm:spPr/>
    </dgm:pt>
    <dgm:pt modelId="{B26E3248-2D00-4070-AF49-136C0F7B8338}" type="pres">
      <dgm:prSet presAssocID="{CFE4CD95-9147-413F-8581-547BA5E77DB6}" presName="hierRoot2" presStyleCnt="0"/>
      <dgm:spPr/>
    </dgm:pt>
    <dgm:pt modelId="{D744E099-1316-48D2-97C0-24D678DDB0D1}" type="pres">
      <dgm:prSet presAssocID="{CFE4CD95-9147-413F-8581-547BA5E77DB6}" presName="composite2" presStyleCnt="0"/>
      <dgm:spPr/>
    </dgm:pt>
    <dgm:pt modelId="{1DC2CF70-50AA-408F-B824-15D561F0F653}" type="pres">
      <dgm:prSet presAssocID="{CFE4CD95-9147-413F-8581-547BA5E77DB6}" presName="background2" presStyleLbl="node2" presStyleIdx="1" presStyleCnt="2"/>
      <dgm:spPr/>
    </dgm:pt>
    <dgm:pt modelId="{FEB9EC13-857B-41FC-B646-F53B26872B9B}" type="pres">
      <dgm:prSet presAssocID="{CFE4CD95-9147-413F-8581-547BA5E77DB6}" presName="text2" presStyleLbl="fgAcc2" presStyleIdx="1" presStyleCnt="2">
        <dgm:presLayoutVars>
          <dgm:chPref val="3"/>
        </dgm:presLayoutVars>
      </dgm:prSet>
      <dgm:spPr/>
    </dgm:pt>
    <dgm:pt modelId="{D8390445-95F1-472A-A7DB-BC3ED827B083}" type="pres">
      <dgm:prSet presAssocID="{CFE4CD95-9147-413F-8581-547BA5E77DB6}" presName="hierChild3" presStyleCnt="0"/>
      <dgm:spPr/>
    </dgm:pt>
    <dgm:pt modelId="{82D959BD-C808-4748-86DE-B88101823ED1}" type="pres">
      <dgm:prSet presAssocID="{09D30BAF-64B4-401D-AB22-691519615355}" presName="Name17" presStyleLbl="parChTrans1D3" presStyleIdx="2" presStyleCnt="3"/>
      <dgm:spPr/>
    </dgm:pt>
    <dgm:pt modelId="{E5A91015-8574-4731-A86D-6E7564874FC2}" type="pres">
      <dgm:prSet presAssocID="{5C22E3B0-F0FB-453A-8D51-F01CC0CAAED4}" presName="hierRoot3" presStyleCnt="0"/>
      <dgm:spPr/>
    </dgm:pt>
    <dgm:pt modelId="{9780D9DF-B397-403D-A5D8-A0E584892897}" type="pres">
      <dgm:prSet presAssocID="{5C22E3B0-F0FB-453A-8D51-F01CC0CAAED4}" presName="composite3" presStyleCnt="0"/>
      <dgm:spPr/>
    </dgm:pt>
    <dgm:pt modelId="{B5481CD1-25AB-42AB-90D0-5C9B0D560461}" type="pres">
      <dgm:prSet presAssocID="{5C22E3B0-F0FB-453A-8D51-F01CC0CAAED4}" presName="background3" presStyleLbl="node3" presStyleIdx="2" presStyleCnt="3"/>
      <dgm:spPr/>
    </dgm:pt>
    <dgm:pt modelId="{322B4B84-D5EB-4FAA-A670-6AD94B1FCB61}" type="pres">
      <dgm:prSet presAssocID="{5C22E3B0-F0FB-453A-8D51-F01CC0CAAED4}" presName="text3" presStyleLbl="fgAcc3" presStyleIdx="2" presStyleCnt="3">
        <dgm:presLayoutVars>
          <dgm:chPref val="3"/>
        </dgm:presLayoutVars>
      </dgm:prSet>
      <dgm:spPr/>
    </dgm:pt>
    <dgm:pt modelId="{523B8522-F61B-4F59-AC69-EF7F6A098627}" type="pres">
      <dgm:prSet presAssocID="{5C22E3B0-F0FB-453A-8D51-F01CC0CAAED4}" presName="hierChild4" presStyleCnt="0"/>
      <dgm:spPr/>
    </dgm:pt>
  </dgm:ptLst>
  <dgm:cxnLst>
    <dgm:cxn modelId="{AE47C20F-1C2E-4EF9-855B-58AE9CCB0183}" type="presOf" srcId="{E0A1D17D-3A75-4628-BEDB-4F0389330E04}" destId="{95285E8A-415D-4F0A-9B50-5CBB82ABDD56}" srcOrd="0" destOrd="0" presId="urn:microsoft.com/office/officeart/2005/8/layout/hierarchy1"/>
    <dgm:cxn modelId="{1AFAC91A-3242-4278-B175-34244A31EC6E}" srcId="{CFE4CD95-9147-413F-8581-547BA5E77DB6}" destId="{5C22E3B0-F0FB-453A-8D51-F01CC0CAAED4}" srcOrd="0" destOrd="0" parTransId="{09D30BAF-64B4-401D-AB22-691519615355}" sibTransId="{F8A8D60F-B4AF-4358-B776-B5A25C870985}"/>
    <dgm:cxn modelId="{73C8895B-400B-4F61-AB34-C3A33E5CACF3}" srcId="{4A1F0947-5348-4481-95EC-0A5FD5FD3743}" destId="{7EE7259E-0054-489A-8B43-61DDA9166A69}" srcOrd="0" destOrd="0" parTransId="{6D7E9578-B946-4BFE-B8C1-1BAE10A675D1}" sibTransId="{C3DD075B-6D1B-43C2-B01B-0F83DA6E209E}"/>
    <dgm:cxn modelId="{C262625D-2FBB-40FA-B6CC-4610BA58CB2F}" type="presOf" srcId="{09D30BAF-64B4-401D-AB22-691519615355}" destId="{82D959BD-C808-4748-86DE-B88101823ED1}" srcOrd="0" destOrd="0" presId="urn:microsoft.com/office/officeart/2005/8/layout/hierarchy1"/>
    <dgm:cxn modelId="{0DBAAE4D-63AA-45B7-8D42-6AEEF154079B}" type="presOf" srcId="{6D7E9578-B946-4BFE-B8C1-1BAE10A675D1}" destId="{24B6F12B-BAF5-49A4-99F9-046CC89ACDAF}" srcOrd="0" destOrd="0" presId="urn:microsoft.com/office/officeart/2005/8/layout/hierarchy1"/>
    <dgm:cxn modelId="{46D17774-6789-49CD-ACE4-D46A0621CC92}" srcId="{7EE7259E-0054-489A-8B43-61DDA9166A69}" destId="{E0A1D17D-3A75-4628-BEDB-4F0389330E04}" srcOrd="0" destOrd="0" parTransId="{33C16847-0FE9-4AC5-ABE2-0D157E8E190F}" sibTransId="{A5364BAA-7D6A-47D7-A26A-9D42CF7F326A}"/>
    <dgm:cxn modelId="{E028C781-358A-4263-B1B3-71F76ECADB95}" srcId="{7EE7259E-0054-489A-8B43-61DDA9166A69}" destId="{7DC75A20-FCDA-4D2D-8D27-4D9BC2CBBE16}" srcOrd="1" destOrd="0" parTransId="{92DB76EF-9ED7-4FC1-A8B6-8A2328B87EBA}" sibTransId="{B86D8908-CEA9-4DCD-B7D3-089959D71E03}"/>
    <dgm:cxn modelId="{D3634C85-EF09-4DFB-8D3E-CCBEC0B141BB}" type="presOf" srcId="{33C16847-0FE9-4AC5-ABE2-0D157E8E190F}" destId="{964EA5C2-BF98-453E-A52B-91B4DD00A4ED}" srcOrd="0" destOrd="0" presId="urn:microsoft.com/office/officeart/2005/8/layout/hierarchy1"/>
    <dgm:cxn modelId="{DC92A289-AEA2-4024-B264-B9E92A7F9ED5}" srcId="{DF6C635D-5CAB-4C09-A6B1-CFBF75320F62}" destId="{4A1F0947-5348-4481-95EC-0A5FD5FD3743}" srcOrd="0" destOrd="0" parTransId="{393778F9-3F26-4F4F-A4ED-D12E387F3A68}" sibTransId="{4AD8C2C9-3A12-474E-A764-489A508D3ADA}"/>
    <dgm:cxn modelId="{AF1B8594-9605-4965-A15B-4489DC3B3C65}" type="presOf" srcId="{92DB76EF-9ED7-4FC1-A8B6-8A2328B87EBA}" destId="{90491452-5103-4D3E-AB10-4E659FBDE1D7}" srcOrd="0" destOrd="0" presId="urn:microsoft.com/office/officeart/2005/8/layout/hierarchy1"/>
    <dgm:cxn modelId="{62D3CC97-F0C5-459D-AFE2-6F7D6B76662B}" type="presOf" srcId="{7DC75A20-FCDA-4D2D-8D27-4D9BC2CBBE16}" destId="{D8899602-A3EA-4232-92FE-D431CB6B9D40}" srcOrd="0" destOrd="0" presId="urn:microsoft.com/office/officeart/2005/8/layout/hierarchy1"/>
    <dgm:cxn modelId="{552B64A8-8521-4DDD-B881-1776B9D718D2}" srcId="{4A1F0947-5348-4481-95EC-0A5FD5FD3743}" destId="{CFE4CD95-9147-413F-8581-547BA5E77DB6}" srcOrd="1" destOrd="0" parTransId="{9F6CF6D6-D46E-4499-B5F6-23F9952152CC}" sibTransId="{18EC9567-2DC2-4D3D-A75B-FE8E92275854}"/>
    <dgm:cxn modelId="{7291E8B3-71FF-4981-B417-2AC09DA517F0}" type="presOf" srcId="{CFE4CD95-9147-413F-8581-547BA5E77DB6}" destId="{FEB9EC13-857B-41FC-B646-F53B26872B9B}" srcOrd="0" destOrd="0" presId="urn:microsoft.com/office/officeart/2005/8/layout/hierarchy1"/>
    <dgm:cxn modelId="{4E9BEAD7-CBC8-4BBF-983A-BF5662974DAD}" type="presOf" srcId="{9F6CF6D6-D46E-4499-B5F6-23F9952152CC}" destId="{4A6251B5-E26E-4594-97D8-033DDE6F8E28}" srcOrd="0" destOrd="0" presId="urn:microsoft.com/office/officeart/2005/8/layout/hierarchy1"/>
    <dgm:cxn modelId="{CF26AEDB-58DB-4092-BFF7-B38C83B497F5}" type="presOf" srcId="{7EE7259E-0054-489A-8B43-61DDA9166A69}" destId="{2123D1B2-82AD-4EE4-874E-CFE841CE8AEC}" srcOrd="0" destOrd="0" presId="urn:microsoft.com/office/officeart/2005/8/layout/hierarchy1"/>
    <dgm:cxn modelId="{0C5450E0-2EC0-4BB9-9029-23D95494D543}" type="presOf" srcId="{5C22E3B0-F0FB-453A-8D51-F01CC0CAAED4}" destId="{322B4B84-D5EB-4FAA-A670-6AD94B1FCB61}" srcOrd="0" destOrd="0" presId="urn:microsoft.com/office/officeart/2005/8/layout/hierarchy1"/>
    <dgm:cxn modelId="{4FE5A5E4-FAD6-455F-8A0F-975842D212A6}" type="presOf" srcId="{DF6C635D-5CAB-4C09-A6B1-CFBF75320F62}" destId="{BBAC77E4-C7AC-4A0A-A99F-72ADD95D2137}" srcOrd="0" destOrd="0" presId="urn:microsoft.com/office/officeart/2005/8/layout/hierarchy1"/>
    <dgm:cxn modelId="{7EE343F9-B00B-4E0C-AC9E-9F3DDC264EEA}" type="presOf" srcId="{4A1F0947-5348-4481-95EC-0A5FD5FD3743}" destId="{8B4F7DDD-7FD2-45D5-87EE-75F13127E042}" srcOrd="0" destOrd="0" presId="urn:microsoft.com/office/officeart/2005/8/layout/hierarchy1"/>
    <dgm:cxn modelId="{08171068-D3B1-4D3A-A43E-25EA4A4CCBDB}" type="presParOf" srcId="{BBAC77E4-C7AC-4A0A-A99F-72ADD95D2137}" destId="{7DC81DDA-C5FB-401A-857E-7192A541EF76}" srcOrd="0" destOrd="0" presId="urn:microsoft.com/office/officeart/2005/8/layout/hierarchy1"/>
    <dgm:cxn modelId="{8D3C6BB3-6CC2-4A27-B39E-6C7C6BE54927}" type="presParOf" srcId="{7DC81DDA-C5FB-401A-857E-7192A541EF76}" destId="{0DD108D1-72BE-4D39-B5E1-4B56FE8798FD}" srcOrd="0" destOrd="0" presId="urn:microsoft.com/office/officeart/2005/8/layout/hierarchy1"/>
    <dgm:cxn modelId="{B71D75CF-6535-4491-944D-79D0ADA722F4}" type="presParOf" srcId="{0DD108D1-72BE-4D39-B5E1-4B56FE8798FD}" destId="{849A9AD3-17D6-4802-B6F8-E1640D91C141}" srcOrd="0" destOrd="0" presId="urn:microsoft.com/office/officeart/2005/8/layout/hierarchy1"/>
    <dgm:cxn modelId="{BF850864-05E6-4C36-8142-68A1ADE01062}" type="presParOf" srcId="{0DD108D1-72BE-4D39-B5E1-4B56FE8798FD}" destId="{8B4F7DDD-7FD2-45D5-87EE-75F13127E042}" srcOrd="1" destOrd="0" presId="urn:microsoft.com/office/officeart/2005/8/layout/hierarchy1"/>
    <dgm:cxn modelId="{2040E8D8-F0F8-40B9-B4D1-A99F9E368B62}" type="presParOf" srcId="{7DC81DDA-C5FB-401A-857E-7192A541EF76}" destId="{72931EEA-834B-4328-BAD3-29E793A3AB60}" srcOrd="1" destOrd="0" presId="urn:microsoft.com/office/officeart/2005/8/layout/hierarchy1"/>
    <dgm:cxn modelId="{C121EA9F-0DD2-4AD8-9FE3-4E4B13547ECF}" type="presParOf" srcId="{72931EEA-834B-4328-BAD3-29E793A3AB60}" destId="{24B6F12B-BAF5-49A4-99F9-046CC89ACDAF}" srcOrd="0" destOrd="0" presId="urn:microsoft.com/office/officeart/2005/8/layout/hierarchy1"/>
    <dgm:cxn modelId="{C1381114-376F-406B-8ADA-C1F33A47C142}" type="presParOf" srcId="{72931EEA-834B-4328-BAD3-29E793A3AB60}" destId="{F28CA79C-0961-4809-98AB-697101122190}" srcOrd="1" destOrd="0" presId="urn:microsoft.com/office/officeart/2005/8/layout/hierarchy1"/>
    <dgm:cxn modelId="{A504F391-C2F1-4B8C-BDA5-570CDC3B6A44}" type="presParOf" srcId="{F28CA79C-0961-4809-98AB-697101122190}" destId="{137C3467-66A6-4563-B4DC-8C899D5A2123}" srcOrd="0" destOrd="0" presId="urn:microsoft.com/office/officeart/2005/8/layout/hierarchy1"/>
    <dgm:cxn modelId="{D7A0590B-160E-4E25-8E76-5E5F33CD61FF}" type="presParOf" srcId="{137C3467-66A6-4563-B4DC-8C899D5A2123}" destId="{38FC73F1-9191-4A63-82B8-F301FB8F6846}" srcOrd="0" destOrd="0" presId="urn:microsoft.com/office/officeart/2005/8/layout/hierarchy1"/>
    <dgm:cxn modelId="{DB708C6E-1EA3-4354-8CED-F9055C0E13F1}" type="presParOf" srcId="{137C3467-66A6-4563-B4DC-8C899D5A2123}" destId="{2123D1B2-82AD-4EE4-874E-CFE841CE8AEC}" srcOrd="1" destOrd="0" presId="urn:microsoft.com/office/officeart/2005/8/layout/hierarchy1"/>
    <dgm:cxn modelId="{90A01389-3BFC-4B09-916A-5C2805A1C5E5}" type="presParOf" srcId="{F28CA79C-0961-4809-98AB-697101122190}" destId="{D0C9B9DF-E35C-4C14-85F2-62845E2228CB}" srcOrd="1" destOrd="0" presId="urn:microsoft.com/office/officeart/2005/8/layout/hierarchy1"/>
    <dgm:cxn modelId="{768B2840-A5F9-42F7-AD95-713A90F2905E}" type="presParOf" srcId="{D0C9B9DF-E35C-4C14-85F2-62845E2228CB}" destId="{964EA5C2-BF98-453E-A52B-91B4DD00A4ED}" srcOrd="0" destOrd="0" presId="urn:microsoft.com/office/officeart/2005/8/layout/hierarchy1"/>
    <dgm:cxn modelId="{9E5E6FB0-927B-46D0-8603-565A67C1AD8F}" type="presParOf" srcId="{D0C9B9DF-E35C-4C14-85F2-62845E2228CB}" destId="{03FD5712-0749-4D96-94AA-BE364A8E932C}" srcOrd="1" destOrd="0" presId="urn:microsoft.com/office/officeart/2005/8/layout/hierarchy1"/>
    <dgm:cxn modelId="{980015FC-5345-451B-9C0A-3A23CC7A226A}" type="presParOf" srcId="{03FD5712-0749-4D96-94AA-BE364A8E932C}" destId="{89C52D75-612E-44CC-8AD4-856F7818696B}" srcOrd="0" destOrd="0" presId="urn:microsoft.com/office/officeart/2005/8/layout/hierarchy1"/>
    <dgm:cxn modelId="{DFFD4AAF-CE0F-4C04-9152-1140C644E9FF}" type="presParOf" srcId="{89C52D75-612E-44CC-8AD4-856F7818696B}" destId="{A19436FA-C09A-439B-9EDC-38E9C43E7D14}" srcOrd="0" destOrd="0" presId="urn:microsoft.com/office/officeart/2005/8/layout/hierarchy1"/>
    <dgm:cxn modelId="{8269943D-522D-44A3-B19A-C9B7ED58CC43}" type="presParOf" srcId="{89C52D75-612E-44CC-8AD4-856F7818696B}" destId="{95285E8A-415D-4F0A-9B50-5CBB82ABDD56}" srcOrd="1" destOrd="0" presId="urn:microsoft.com/office/officeart/2005/8/layout/hierarchy1"/>
    <dgm:cxn modelId="{965EAF26-06CB-47C6-8822-AD8A879A1B38}" type="presParOf" srcId="{03FD5712-0749-4D96-94AA-BE364A8E932C}" destId="{5AB43C0A-D27E-4945-9806-FA990489E68A}" srcOrd="1" destOrd="0" presId="urn:microsoft.com/office/officeart/2005/8/layout/hierarchy1"/>
    <dgm:cxn modelId="{B377B999-9858-44B7-9D68-889996893D70}" type="presParOf" srcId="{D0C9B9DF-E35C-4C14-85F2-62845E2228CB}" destId="{90491452-5103-4D3E-AB10-4E659FBDE1D7}" srcOrd="2" destOrd="0" presId="urn:microsoft.com/office/officeart/2005/8/layout/hierarchy1"/>
    <dgm:cxn modelId="{0020DD26-6163-43B9-91D2-12C9E1CE759D}" type="presParOf" srcId="{D0C9B9DF-E35C-4C14-85F2-62845E2228CB}" destId="{4F321532-9E96-4DBD-920A-FADEBF2F43F0}" srcOrd="3" destOrd="0" presId="urn:microsoft.com/office/officeart/2005/8/layout/hierarchy1"/>
    <dgm:cxn modelId="{B493386E-CBA7-4FFC-BE14-33F601ADCA6C}" type="presParOf" srcId="{4F321532-9E96-4DBD-920A-FADEBF2F43F0}" destId="{3A101124-885B-4B29-9F56-D60C9DCD6EAE}" srcOrd="0" destOrd="0" presId="urn:microsoft.com/office/officeart/2005/8/layout/hierarchy1"/>
    <dgm:cxn modelId="{7C9148AC-5AC6-4570-B1A7-86B8ACCC4F8A}" type="presParOf" srcId="{3A101124-885B-4B29-9F56-D60C9DCD6EAE}" destId="{D126B7BB-5B7E-413D-B5A7-FC3754CB89C6}" srcOrd="0" destOrd="0" presId="urn:microsoft.com/office/officeart/2005/8/layout/hierarchy1"/>
    <dgm:cxn modelId="{F930E0B8-686B-43E7-91C4-AF210F15503B}" type="presParOf" srcId="{3A101124-885B-4B29-9F56-D60C9DCD6EAE}" destId="{D8899602-A3EA-4232-92FE-D431CB6B9D40}" srcOrd="1" destOrd="0" presId="urn:microsoft.com/office/officeart/2005/8/layout/hierarchy1"/>
    <dgm:cxn modelId="{136F0FC8-35D4-4547-A3B9-69799649F86A}" type="presParOf" srcId="{4F321532-9E96-4DBD-920A-FADEBF2F43F0}" destId="{3ABB3B94-9395-4954-BC23-1722A985B913}" srcOrd="1" destOrd="0" presId="urn:microsoft.com/office/officeart/2005/8/layout/hierarchy1"/>
    <dgm:cxn modelId="{F1C4EF5F-C14E-4592-A6FF-9A0A80EC97DE}" type="presParOf" srcId="{72931EEA-834B-4328-BAD3-29E793A3AB60}" destId="{4A6251B5-E26E-4594-97D8-033DDE6F8E28}" srcOrd="2" destOrd="0" presId="urn:microsoft.com/office/officeart/2005/8/layout/hierarchy1"/>
    <dgm:cxn modelId="{911F331D-9C7C-4D1D-82E0-E390DE5C784C}" type="presParOf" srcId="{72931EEA-834B-4328-BAD3-29E793A3AB60}" destId="{B26E3248-2D00-4070-AF49-136C0F7B8338}" srcOrd="3" destOrd="0" presId="urn:microsoft.com/office/officeart/2005/8/layout/hierarchy1"/>
    <dgm:cxn modelId="{8E36EB73-B0E0-4BE0-B61D-5E4ECF3E6FE0}" type="presParOf" srcId="{B26E3248-2D00-4070-AF49-136C0F7B8338}" destId="{D744E099-1316-48D2-97C0-24D678DDB0D1}" srcOrd="0" destOrd="0" presId="urn:microsoft.com/office/officeart/2005/8/layout/hierarchy1"/>
    <dgm:cxn modelId="{6669A4AC-7AA3-49C0-AE34-8F447D4C8F13}" type="presParOf" srcId="{D744E099-1316-48D2-97C0-24D678DDB0D1}" destId="{1DC2CF70-50AA-408F-B824-15D561F0F653}" srcOrd="0" destOrd="0" presId="urn:microsoft.com/office/officeart/2005/8/layout/hierarchy1"/>
    <dgm:cxn modelId="{E1D3E37A-39A3-4C95-9F76-4F7807F23B6A}" type="presParOf" srcId="{D744E099-1316-48D2-97C0-24D678DDB0D1}" destId="{FEB9EC13-857B-41FC-B646-F53B26872B9B}" srcOrd="1" destOrd="0" presId="urn:microsoft.com/office/officeart/2005/8/layout/hierarchy1"/>
    <dgm:cxn modelId="{32B9D9AC-ECC5-4090-9E64-91B84D3D132F}" type="presParOf" srcId="{B26E3248-2D00-4070-AF49-136C0F7B8338}" destId="{D8390445-95F1-472A-A7DB-BC3ED827B083}" srcOrd="1" destOrd="0" presId="urn:microsoft.com/office/officeart/2005/8/layout/hierarchy1"/>
    <dgm:cxn modelId="{310C829C-FC41-4EC0-A100-85FFBBDAEB25}" type="presParOf" srcId="{D8390445-95F1-472A-A7DB-BC3ED827B083}" destId="{82D959BD-C808-4748-86DE-B88101823ED1}" srcOrd="0" destOrd="0" presId="urn:microsoft.com/office/officeart/2005/8/layout/hierarchy1"/>
    <dgm:cxn modelId="{0AD7FBFD-2F20-4B1F-9D21-17474F91586E}" type="presParOf" srcId="{D8390445-95F1-472A-A7DB-BC3ED827B083}" destId="{E5A91015-8574-4731-A86D-6E7564874FC2}" srcOrd="1" destOrd="0" presId="urn:microsoft.com/office/officeart/2005/8/layout/hierarchy1"/>
    <dgm:cxn modelId="{27EFEFD2-D72C-4A0B-82EC-3F529A0AB9CE}" type="presParOf" srcId="{E5A91015-8574-4731-A86D-6E7564874FC2}" destId="{9780D9DF-B397-403D-A5D8-A0E584892897}" srcOrd="0" destOrd="0" presId="urn:microsoft.com/office/officeart/2005/8/layout/hierarchy1"/>
    <dgm:cxn modelId="{66D6A173-FE80-4AAB-B4DC-F7D2F9DAA541}" type="presParOf" srcId="{9780D9DF-B397-403D-A5D8-A0E584892897}" destId="{B5481CD1-25AB-42AB-90D0-5C9B0D560461}" srcOrd="0" destOrd="0" presId="urn:microsoft.com/office/officeart/2005/8/layout/hierarchy1"/>
    <dgm:cxn modelId="{3006C287-3FC5-4F87-9DAD-0566601DF196}" type="presParOf" srcId="{9780D9DF-B397-403D-A5D8-A0E584892897}" destId="{322B4B84-D5EB-4FAA-A670-6AD94B1FCB61}" srcOrd="1" destOrd="0" presId="urn:microsoft.com/office/officeart/2005/8/layout/hierarchy1"/>
    <dgm:cxn modelId="{39F0728C-4474-4B0A-B68C-3E543510BD51}" type="presParOf" srcId="{E5A91015-8574-4731-A86D-6E7564874FC2}" destId="{523B8522-F61B-4F59-AC69-EF7F6A09862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959BD-C808-4748-86DE-B88101823ED1}">
      <dsp:nvSpPr>
        <dsp:cNvPr id="0" name=""/>
        <dsp:cNvSpPr/>
      </dsp:nvSpPr>
      <dsp:spPr>
        <a:xfrm>
          <a:off x="6313220" y="2324065"/>
          <a:ext cx="91440" cy="433000"/>
        </a:xfrm>
        <a:custGeom>
          <a:avLst/>
          <a:gdLst/>
          <a:ahLst/>
          <a:cxnLst/>
          <a:rect l="0" t="0" r="0" b="0"/>
          <a:pathLst>
            <a:path>
              <a:moveTo>
                <a:pt x="45720" y="0"/>
              </a:moveTo>
              <a:lnTo>
                <a:pt x="45720" y="4330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6251B5-E26E-4594-97D8-033DDE6F8E28}">
      <dsp:nvSpPr>
        <dsp:cNvPr id="0" name=""/>
        <dsp:cNvSpPr/>
      </dsp:nvSpPr>
      <dsp:spPr>
        <a:xfrm>
          <a:off x="4994182" y="945660"/>
          <a:ext cx="1364757" cy="433000"/>
        </a:xfrm>
        <a:custGeom>
          <a:avLst/>
          <a:gdLst/>
          <a:ahLst/>
          <a:cxnLst/>
          <a:rect l="0" t="0" r="0" b="0"/>
          <a:pathLst>
            <a:path>
              <a:moveTo>
                <a:pt x="0" y="0"/>
              </a:moveTo>
              <a:lnTo>
                <a:pt x="0" y="295077"/>
              </a:lnTo>
              <a:lnTo>
                <a:pt x="1364757" y="295077"/>
              </a:lnTo>
              <a:lnTo>
                <a:pt x="1364757" y="4330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491452-5103-4D3E-AB10-4E659FBDE1D7}">
      <dsp:nvSpPr>
        <dsp:cNvPr id="0" name=""/>
        <dsp:cNvSpPr/>
      </dsp:nvSpPr>
      <dsp:spPr>
        <a:xfrm>
          <a:off x="3629424" y="2324065"/>
          <a:ext cx="909838" cy="433000"/>
        </a:xfrm>
        <a:custGeom>
          <a:avLst/>
          <a:gdLst/>
          <a:ahLst/>
          <a:cxnLst/>
          <a:rect l="0" t="0" r="0" b="0"/>
          <a:pathLst>
            <a:path>
              <a:moveTo>
                <a:pt x="0" y="0"/>
              </a:moveTo>
              <a:lnTo>
                <a:pt x="0" y="295077"/>
              </a:lnTo>
              <a:lnTo>
                <a:pt x="909838" y="295077"/>
              </a:lnTo>
              <a:lnTo>
                <a:pt x="909838" y="4330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4EA5C2-BF98-453E-A52B-91B4DD00A4ED}">
      <dsp:nvSpPr>
        <dsp:cNvPr id="0" name=""/>
        <dsp:cNvSpPr/>
      </dsp:nvSpPr>
      <dsp:spPr>
        <a:xfrm>
          <a:off x="2719585" y="2324065"/>
          <a:ext cx="909838" cy="433000"/>
        </a:xfrm>
        <a:custGeom>
          <a:avLst/>
          <a:gdLst/>
          <a:ahLst/>
          <a:cxnLst/>
          <a:rect l="0" t="0" r="0" b="0"/>
          <a:pathLst>
            <a:path>
              <a:moveTo>
                <a:pt x="909838" y="0"/>
              </a:moveTo>
              <a:lnTo>
                <a:pt x="909838" y="295077"/>
              </a:lnTo>
              <a:lnTo>
                <a:pt x="0" y="295077"/>
              </a:lnTo>
              <a:lnTo>
                <a:pt x="0" y="4330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B6F12B-BAF5-49A4-99F9-046CC89ACDAF}">
      <dsp:nvSpPr>
        <dsp:cNvPr id="0" name=""/>
        <dsp:cNvSpPr/>
      </dsp:nvSpPr>
      <dsp:spPr>
        <a:xfrm>
          <a:off x="3629424" y="945660"/>
          <a:ext cx="1364757" cy="433000"/>
        </a:xfrm>
        <a:custGeom>
          <a:avLst/>
          <a:gdLst/>
          <a:ahLst/>
          <a:cxnLst/>
          <a:rect l="0" t="0" r="0" b="0"/>
          <a:pathLst>
            <a:path>
              <a:moveTo>
                <a:pt x="1364757" y="0"/>
              </a:moveTo>
              <a:lnTo>
                <a:pt x="1364757" y="295077"/>
              </a:lnTo>
              <a:lnTo>
                <a:pt x="0" y="295077"/>
              </a:lnTo>
              <a:lnTo>
                <a:pt x="0" y="4330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9A9AD3-17D6-4802-B6F8-E1640D91C141}">
      <dsp:nvSpPr>
        <dsp:cNvPr id="0" name=""/>
        <dsp:cNvSpPr/>
      </dsp:nvSpPr>
      <dsp:spPr>
        <a:xfrm>
          <a:off x="4249768" y="255"/>
          <a:ext cx="1488826" cy="945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4F7DDD-7FD2-45D5-87EE-75F13127E042}">
      <dsp:nvSpPr>
        <dsp:cNvPr id="0" name=""/>
        <dsp:cNvSpPr/>
      </dsp:nvSpPr>
      <dsp:spPr>
        <a:xfrm>
          <a:off x="4415194" y="157409"/>
          <a:ext cx="1488826" cy="9454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Shelf </a:t>
          </a:r>
        </a:p>
        <a:p>
          <a:pPr marL="0" lvl="0" indent="0" algn="ctr" defTabSz="666750">
            <a:lnSpc>
              <a:spcPct val="90000"/>
            </a:lnSpc>
            <a:spcBef>
              <a:spcPct val="0"/>
            </a:spcBef>
            <a:spcAft>
              <a:spcPct val="35000"/>
            </a:spcAft>
            <a:buNone/>
          </a:pPr>
          <a:r>
            <a:rPr lang="en-US" sz="1500" kern="1200" dirty="0"/>
            <a:t>(E-Learning Portal)</a:t>
          </a:r>
        </a:p>
      </dsp:txBody>
      <dsp:txXfrm>
        <a:off x="4442884" y="185099"/>
        <a:ext cx="1433446" cy="890025"/>
      </dsp:txXfrm>
    </dsp:sp>
    <dsp:sp modelId="{38FC73F1-9191-4A63-82B8-F301FB8F6846}">
      <dsp:nvSpPr>
        <dsp:cNvPr id="0" name=""/>
        <dsp:cNvSpPr/>
      </dsp:nvSpPr>
      <dsp:spPr>
        <a:xfrm>
          <a:off x="2885010" y="1378660"/>
          <a:ext cx="1488826" cy="945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23D1B2-82AD-4EE4-874E-CFE841CE8AEC}">
      <dsp:nvSpPr>
        <dsp:cNvPr id="0" name=""/>
        <dsp:cNvSpPr/>
      </dsp:nvSpPr>
      <dsp:spPr>
        <a:xfrm>
          <a:off x="3050436" y="1535814"/>
          <a:ext cx="1488826" cy="9454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Book </a:t>
          </a:r>
        </a:p>
        <a:p>
          <a:pPr marL="0" lvl="0" indent="0" algn="ctr" defTabSz="666750">
            <a:lnSpc>
              <a:spcPct val="90000"/>
            </a:lnSpc>
            <a:spcBef>
              <a:spcPct val="0"/>
            </a:spcBef>
            <a:spcAft>
              <a:spcPct val="35000"/>
            </a:spcAft>
            <a:buNone/>
          </a:pPr>
          <a:r>
            <a:rPr lang="en-US" sz="1500" kern="1200" dirty="0"/>
            <a:t>(Role or Department)</a:t>
          </a:r>
        </a:p>
      </dsp:txBody>
      <dsp:txXfrm>
        <a:off x="3078126" y="1563504"/>
        <a:ext cx="1433446" cy="890025"/>
      </dsp:txXfrm>
    </dsp:sp>
    <dsp:sp modelId="{A19436FA-C09A-439B-9EDC-38E9C43E7D14}">
      <dsp:nvSpPr>
        <dsp:cNvPr id="0" name=""/>
        <dsp:cNvSpPr/>
      </dsp:nvSpPr>
      <dsp:spPr>
        <a:xfrm>
          <a:off x="1975172" y="2757065"/>
          <a:ext cx="1488826" cy="945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285E8A-415D-4F0A-9B50-5CBB82ABDD56}">
      <dsp:nvSpPr>
        <dsp:cNvPr id="0" name=""/>
        <dsp:cNvSpPr/>
      </dsp:nvSpPr>
      <dsp:spPr>
        <a:xfrm>
          <a:off x="2140597" y="2914219"/>
          <a:ext cx="1488826" cy="9454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Recording 1</a:t>
          </a:r>
        </a:p>
      </dsp:txBody>
      <dsp:txXfrm>
        <a:off x="2168287" y="2941909"/>
        <a:ext cx="1433446" cy="890025"/>
      </dsp:txXfrm>
    </dsp:sp>
    <dsp:sp modelId="{D126B7BB-5B7E-413D-B5A7-FC3754CB89C6}">
      <dsp:nvSpPr>
        <dsp:cNvPr id="0" name=""/>
        <dsp:cNvSpPr/>
      </dsp:nvSpPr>
      <dsp:spPr>
        <a:xfrm>
          <a:off x="3794849" y="2757065"/>
          <a:ext cx="1488826" cy="945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899602-A3EA-4232-92FE-D431CB6B9D40}">
      <dsp:nvSpPr>
        <dsp:cNvPr id="0" name=""/>
        <dsp:cNvSpPr/>
      </dsp:nvSpPr>
      <dsp:spPr>
        <a:xfrm>
          <a:off x="3960274" y="2914219"/>
          <a:ext cx="1488826" cy="9454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Recording 2</a:t>
          </a:r>
        </a:p>
      </dsp:txBody>
      <dsp:txXfrm>
        <a:off x="3987964" y="2941909"/>
        <a:ext cx="1433446" cy="890025"/>
      </dsp:txXfrm>
    </dsp:sp>
    <dsp:sp modelId="{1DC2CF70-50AA-408F-B824-15D561F0F653}">
      <dsp:nvSpPr>
        <dsp:cNvPr id="0" name=""/>
        <dsp:cNvSpPr/>
      </dsp:nvSpPr>
      <dsp:spPr>
        <a:xfrm>
          <a:off x="5614526" y="1378660"/>
          <a:ext cx="1488826" cy="945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B9EC13-857B-41FC-B646-F53B26872B9B}">
      <dsp:nvSpPr>
        <dsp:cNvPr id="0" name=""/>
        <dsp:cNvSpPr/>
      </dsp:nvSpPr>
      <dsp:spPr>
        <a:xfrm>
          <a:off x="5779951" y="1535814"/>
          <a:ext cx="1488826" cy="9454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Book </a:t>
          </a:r>
        </a:p>
        <a:p>
          <a:pPr marL="0" lvl="0" indent="0" algn="ctr" defTabSz="666750">
            <a:lnSpc>
              <a:spcPct val="90000"/>
            </a:lnSpc>
            <a:spcBef>
              <a:spcPct val="0"/>
            </a:spcBef>
            <a:spcAft>
              <a:spcPct val="35000"/>
            </a:spcAft>
            <a:buNone/>
          </a:pPr>
          <a:r>
            <a:rPr lang="en-US" sz="1500" kern="1200" dirty="0"/>
            <a:t>(Role or Department)</a:t>
          </a:r>
        </a:p>
      </dsp:txBody>
      <dsp:txXfrm>
        <a:off x="5807641" y="1563504"/>
        <a:ext cx="1433446" cy="890025"/>
      </dsp:txXfrm>
    </dsp:sp>
    <dsp:sp modelId="{B5481CD1-25AB-42AB-90D0-5C9B0D560461}">
      <dsp:nvSpPr>
        <dsp:cNvPr id="0" name=""/>
        <dsp:cNvSpPr/>
      </dsp:nvSpPr>
      <dsp:spPr>
        <a:xfrm>
          <a:off x="5614526" y="2757065"/>
          <a:ext cx="1488826" cy="945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2B4B84-D5EB-4FAA-A670-6AD94B1FCB61}">
      <dsp:nvSpPr>
        <dsp:cNvPr id="0" name=""/>
        <dsp:cNvSpPr/>
      </dsp:nvSpPr>
      <dsp:spPr>
        <a:xfrm>
          <a:off x="5779951" y="2914219"/>
          <a:ext cx="1488826" cy="9454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Recording 3</a:t>
          </a:r>
        </a:p>
      </dsp:txBody>
      <dsp:txXfrm>
        <a:off x="5807641" y="2941909"/>
        <a:ext cx="1433446" cy="8900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440B5-A409-44F3-AC93-23C4E78ECC4D}"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4AFC35-FB6C-49B4-9CE0-602230C6E043}" type="slidenum">
              <a:rPr lang="en-US" smtClean="0"/>
              <a:t>‹#›</a:t>
            </a:fld>
            <a:endParaRPr lang="en-US"/>
          </a:p>
        </p:txBody>
      </p:sp>
    </p:spTree>
    <p:extLst>
      <p:ext uri="{BB962C8B-B14F-4D97-AF65-F5344CB8AC3E}">
        <p14:creationId xmlns:p14="http://schemas.microsoft.com/office/powerpoint/2010/main" val="2860977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‘Using ClickLearn to create customized NAV training videos &amp; documentation.  My name is Marlene Mankin, I have been with Innovia for almost 4 years.  I will be your guide today as we move through what ClickLearn is and how it can help your Business.  </a:t>
            </a:r>
          </a:p>
          <a:p>
            <a:endParaRPr lang="en-US" dirty="0"/>
          </a:p>
        </p:txBody>
      </p:sp>
      <p:sp>
        <p:nvSpPr>
          <p:cNvPr id="4" name="Slide Number Placeholder 3"/>
          <p:cNvSpPr>
            <a:spLocks noGrp="1"/>
          </p:cNvSpPr>
          <p:nvPr>
            <p:ph type="sldNum" sz="quarter" idx="10"/>
          </p:nvPr>
        </p:nvSpPr>
        <p:spPr/>
        <p:txBody>
          <a:bodyPr/>
          <a:lstStyle/>
          <a:p>
            <a:fld id="{554AFC35-FB6C-49B4-9CE0-602230C6E043}" type="slidenum">
              <a:rPr lang="en-US" smtClean="0"/>
              <a:t>1</a:t>
            </a:fld>
            <a:endParaRPr lang="en-US"/>
          </a:p>
        </p:txBody>
      </p:sp>
    </p:spTree>
    <p:extLst>
      <p:ext uri="{BB962C8B-B14F-4D97-AF65-F5344CB8AC3E}">
        <p14:creationId xmlns:p14="http://schemas.microsoft.com/office/powerpoint/2010/main" val="2414780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Replay (to look for errors) then Produce</a:t>
            </a:r>
          </a:p>
          <a:p>
            <a:pPr marL="628650" lvl="1" indent="-171450">
              <a:buFont typeface="Arial" panose="020B0604020202020204" pitchFamily="34" charset="0"/>
              <a:buChar char="•"/>
            </a:pPr>
            <a:r>
              <a:rPr lang="en-US" dirty="0"/>
              <a:t>Explain the error</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4AFC35-FB6C-49B4-9CE0-602230C6E043}" type="slidenum">
              <a:rPr lang="en-US" smtClean="0"/>
              <a:t>10</a:t>
            </a:fld>
            <a:endParaRPr lang="en-US"/>
          </a:p>
        </p:txBody>
      </p:sp>
    </p:spTree>
    <p:extLst>
      <p:ext uri="{BB962C8B-B14F-4D97-AF65-F5344CB8AC3E}">
        <p14:creationId xmlns:p14="http://schemas.microsoft.com/office/powerpoint/2010/main" val="4032583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dirty="0"/>
              <a:t>Make sure NAV Is back to the main Role Center</a:t>
            </a:r>
          </a:p>
          <a:p>
            <a:pPr marL="457200" lvl="1" indent="0">
              <a:buFont typeface="Arial" panose="020B0604020202020204" pitchFamily="34" charset="0"/>
              <a:buNone/>
            </a:pPr>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Once you have Produced the recording – you will see it has created some documents</a:t>
            </a:r>
          </a:p>
          <a:p>
            <a:pPr marL="628650" lvl="1" indent="-171450">
              <a:buFont typeface="Arial" panose="020B0604020202020204" pitchFamily="34" charset="0"/>
              <a:buChar char="•"/>
            </a:pPr>
            <a:r>
              <a:rPr lang="en-US" i="1" dirty="0"/>
              <a:t>Show the premade one </a:t>
            </a:r>
            <a:r>
              <a:rPr lang="en-US" b="1" i="1" dirty="0"/>
              <a:t>View</a:t>
            </a:r>
          </a:p>
          <a:p>
            <a:pPr marL="628650" lvl="1" indent="-171450">
              <a:buFont typeface="Arial" panose="020B0604020202020204" pitchFamily="34" charset="0"/>
              <a:buChar char="•"/>
            </a:pPr>
            <a:r>
              <a:rPr lang="en-US" i="1" dirty="0"/>
              <a:t>Show </a:t>
            </a:r>
            <a:r>
              <a:rPr lang="en-US" b="1" i="1" dirty="0"/>
              <a:t>Assist</a:t>
            </a:r>
          </a:p>
          <a:p>
            <a:pPr marL="628650" lvl="1" indent="-171450">
              <a:buFont typeface="Arial" panose="020B0604020202020204" pitchFamily="34" charset="0"/>
              <a:buChar char="•"/>
            </a:pPr>
            <a:r>
              <a:rPr lang="en-US" dirty="0"/>
              <a:t>Customer &gt; Cronus</a:t>
            </a:r>
          </a:p>
          <a:p>
            <a:pPr marL="628650" lvl="1" indent="-171450">
              <a:buFont typeface="Arial" panose="020B0604020202020204" pitchFamily="34" charset="0"/>
              <a:buChar char="•"/>
            </a:pPr>
            <a:r>
              <a:rPr lang="en-US" dirty="0"/>
              <a:t>View Customer Ledger Entries. in the folder</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4AFC35-FB6C-49B4-9CE0-602230C6E043}" type="slidenum">
              <a:rPr lang="en-US" smtClean="0"/>
              <a:t>11</a:t>
            </a:fld>
            <a:endParaRPr lang="en-US"/>
          </a:p>
        </p:txBody>
      </p:sp>
    </p:spTree>
    <p:extLst>
      <p:ext uri="{BB962C8B-B14F-4D97-AF65-F5344CB8AC3E}">
        <p14:creationId xmlns:p14="http://schemas.microsoft.com/office/powerpoint/2010/main" val="2484120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The E-Learning Portal Is structured with Recordings, Books and Shelf.</a:t>
            </a:r>
          </a:p>
          <a:p>
            <a:endParaRPr lang="en-US" dirty="0">
              <a:solidFill>
                <a:srgbClr val="FF0000"/>
              </a:solidFill>
            </a:endParaRPr>
          </a:p>
          <a:p>
            <a:r>
              <a:rPr lang="en-US" dirty="0">
                <a:solidFill>
                  <a:srgbClr val="FF0000"/>
                </a:solidFill>
              </a:rPr>
              <a:t>An easy way to remember the structure is - You have your RECORDINGS and they get inserted into your BOOKS and the books are placed on the SHELF</a:t>
            </a:r>
          </a:p>
          <a:p>
            <a:endParaRPr lang="en-US" dirty="0">
              <a:solidFill>
                <a:srgbClr val="FF0000"/>
              </a:solidFill>
            </a:endParaRPr>
          </a:p>
          <a:p>
            <a:r>
              <a:rPr lang="en-US" dirty="0">
                <a:solidFill>
                  <a:srgbClr val="FF0000"/>
                </a:solidFill>
              </a:rPr>
              <a:t>Show Books and Shelf – how recordings are added.</a:t>
            </a:r>
          </a:p>
          <a:p>
            <a:endParaRPr lang="en-US" dirty="0">
              <a:solidFill>
                <a:srgbClr val="FF0000"/>
              </a:solidFill>
            </a:endParaRPr>
          </a:p>
          <a:p>
            <a:r>
              <a:rPr lang="en-US" b="1" dirty="0">
                <a:solidFill>
                  <a:srgbClr val="FF0000"/>
                </a:solidFill>
              </a:rPr>
              <a:t>Show Structure in CLICKLEARN</a:t>
            </a:r>
          </a:p>
          <a:p>
            <a:endParaRPr lang="en-US"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54AFC35-FB6C-49B4-9CE0-602230C6E043}" type="slidenum">
              <a:rPr lang="en-US" smtClean="0"/>
              <a:t>12</a:t>
            </a:fld>
            <a:endParaRPr lang="en-US"/>
          </a:p>
        </p:txBody>
      </p:sp>
    </p:spTree>
    <p:extLst>
      <p:ext uri="{BB962C8B-B14F-4D97-AF65-F5344CB8AC3E}">
        <p14:creationId xmlns:p14="http://schemas.microsoft.com/office/powerpoint/2010/main" val="381514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Stored on the Q:drive</a:t>
            </a:r>
          </a:p>
          <a:p>
            <a:pPr marL="628650" lvl="1" indent="-171450">
              <a:buFont typeface="Arial" panose="020B0604020202020204" pitchFamily="34" charset="0"/>
              <a:buChar char="•"/>
            </a:pPr>
            <a:r>
              <a:rPr lang="en-US" dirty="0"/>
              <a:t>Show the premade one View</a:t>
            </a:r>
          </a:p>
          <a:p>
            <a:pPr marL="628650" lvl="1" indent="-171450">
              <a:buFont typeface="Arial" panose="020B0604020202020204" pitchFamily="34" charset="0"/>
              <a:buChar char="•"/>
            </a:pPr>
            <a:r>
              <a:rPr lang="en-US" dirty="0"/>
              <a:t>Show Assist</a:t>
            </a:r>
          </a:p>
          <a:p>
            <a:pPr marL="628650" lvl="1" indent="-171450">
              <a:buFont typeface="Arial" panose="020B0604020202020204" pitchFamily="34" charset="0"/>
              <a:buChar char="•"/>
            </a:pPr>
            <a:r>
              <a:rPr lang="en-US" dirty="0"/>
              <a:t>Customer &gt; Cronus</a:t>
            </a:r>
          </a:p>
          <a:p>
            <a:pPr marL="628650" lvl="1" indent="-171450">
              <a:buFont typeface="Arial" panose="020B0604020202020204" pitchFamily="34" charset="0"/>
              <a:buChar char="•"/>
            </a:pPr>
            <a:r>
              <a:rPr lang="en-US" dirty="0"/>
              <a:t>.View Customer Ledger Entries. in the folder</a:t>
            </a:r>
          </a:p>
          <a:p>
            <a:endParaRPr lang="en-US" b="1" i="1" dirty="0"/>
          </a:p>
          <a:p>
            <a:r>
              <a:rPr lang="en-US" b="1" i="1" dirty="0"/>
              <a:t>Let’s look at one I have been working on as an example.</a:t>
            </a:r>
          </a:p>
          <a:p>
            <a:endParaRPr lang="en-US" b="1" i="1" dirty="0"/>
          </a:p>
          <a:p>
            <a:pPr marL="628650" lvl="1" indent="-171450">
              <a:buFont typeface="Arial" panose="020B0604020202020204" pitchFamily="34" charset="0"/>
              <a:buChar char="•"/>
            </a:pPr>
            <a:r>
              <a:rPr lang="en-US" b="1" dirty="0"/>
              <a:t>Show Me</a:t>
            </a:r>
          </a:p>
          <a:p>
            <a:pPr marL="1085850" lvl="2" indent="-171450">
              <a:buFont typeface="Arial" panose="020B0604020202020204" pitchFamily="34" charset="0"/>
              <a:buChar char="•"/>
            </a:pPr>
            <a:r>
              <a:rPr lang="en-US" dirty="0"/>
              <a:t>The program makes the entries and shows you how to do something</a:t>
            </a:r>
          </a:p>
          <a:p>
            <a:pPr marL="628650" lvl="1" indent="-171450">
              <a:buFont typeface="Arial" panose="020B0604020202020204" pitchFamily="34" charset="0"/>
              <a:buChar char="•"/>
            </a:pPr>
            <a:r>
              <a:rPr lang="en-US" b="1" dirty="0"/>
              <a:t>Try Me</a:t>
            </a:r>
          </a:p>
          <a:p>
            <a:pPr marL="1085850" lvl="2" indent="-171450">
              <a:buFont typeface="Arial" panose="020B0604020202020204" pitchFamily="34" charset="0"/>
              <a:buChar char="•"/>
            </a:pPr>
            <a:r>
              <a:rPr lang="en-US" b="1" dirty="0"/>
              <a:t>Interactive with the program – Show this one – click learn walks you through as you are clicking </a:t>
            </a:r>
          </a:p>
          <a:p>
            <a:pPr marL="628650" lvl="1" indent="-171450">
              <a:buFont typeface="Arial" panose="020B0604020202020204" pitchFamily="34" charset="0"/>
              <a:buChar char="•"/>
            </a:pPr>
            <a:r>
              <a:rPr lang="en-US" dirty="0"/>
              <a:t>Test Me</a:t>
            </a:r>
          </a:p>
          <a:p>
            <a:pPr marL="1085850" lvl="2" indent="-171450">
              <a:buFont typeface="Arial" panose="020B0604020202020204" pitchFamily="34" charset="0"/>
              <a:buChar char="•"/>
            </a:pPr>
            <a:r>
              <a:rPr lang="en-US" dirty="0"/>
              <a:t>Interactive without boxes – it tells you but does not show were to </a:t>
            </a:r>
            <a:r>
              <a:rPr lang="en-US" dirty="0" err="1"/>
              <a:t>clicl</a:t>
            </a:r>
            <a:endParaRPr lang="en-US" dirty="0"/>
          </a:p>
          <a:p>
            <a:pPr marL="628650" lvl="1" indent="-171450">
              <a:buFont typeface="Arial" panose="020B0604020202020204" pitchFamily="34" charset="0"/>
              <a:buChar char="•"/>
            </a:pPr>
            <a:r>
              <a:rPr lang="en-US" b="1" dirty="0"/>
              <a:t>PDF- Show this one</a:t>
            </a:r>
          </a:p>
          <a:p>
            <a:pPr marL="628650" lvl="1" indent="-171450">
              <a:buFont typeface="Arial" panose="020B0604020202020204" pitchFamily="34" charset="0"/>
              <a:buChar char="•"/>
            </a:pPr>
            <a:r>
              <a:rPr lang="en-US" dirty="0"/>
              <a:t>Word doc  (opened at the bottom of the page)</a:t>
            </a:r>
          </a:p>
          <a:p>
            <a:pPr marL="628650" lvl="1" indent="-171450">
              <a:buFont typeface="Arial" panose="020B0604020202020204" pitchFamily="34" charset="0"/>
              <a:buChar char="•"/>
            </a:pPr>
            <a:r>
              <a:rPr lang="en-US" dirty="0"/>
              <a:t>Power Point</a:t>
            </a:r>
          </a:p>
          <a:p>
            <a:pPr marL="1085850" lvl="2" indent="-171450">
              <a:buFont typeface="Arial" panose="020B0604020202020204" pitchFamily="34" charset="0"/>
              <a:buChar char="•"/>
            </a:pPr>
            <a:endParaRPr lang="en-US" dirty="0"/>
          </a:p>
          <a:p>
            <a:endParaRPr lang="en-US" b="1" i="1" dirty="0"/>
          </a:p>
        </p:txBody>
      </p:sp>
      <p:sp>
        <p:nvSpPr>
          <p:cNvPr id="4" name="Slide Number Placeholder 3"/>
          <p:cNvSpPr>
            <a:spLocks noGrp="1"/>
          </p:cNvSpPr>
          <p:nvPr>
            <p:ph type="sldNum" sz="quarter" idx="10"/>
          </p:nvPr>
        </p:nvSpPr>
        <p:spPr/>
        <p:txBody>
          <a:bodyPr/>
          <a:lstStyle/>
          <a:p>
            <a:fld id="{554AFC35-FB6C-49B4-9CE0-602230C6E043}" type="slidenum">
              <a:rPr lang="en-US" smtClean="0"/>
              <a:t>13</a:t>
            </a:fld>
            <a:endParaRPr lang="en-US"/>
          </a:p>
        </p:txBody>
      </p:sp>
    </p:spTree>
    <p:extLst>
      <p:ext uri="{BB962C8B-B14F-4D97-AF65-F5344CB8AC3E}">
        <p14:creationId xmlns:p14="http://schemas.microsoft.com/office/powerpoint/2010/main" val="2714097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thank you for joining us today!</a:t>
            </a:r>
          </a:p>
        </p:txBody>
      </p:sp>
      <p:sp>
        <p:nvSpPr>
          <p:cNvPr id="4" name="Slide Number Placeholder 3"/>
          <p:cNvSpPr>
            <a:spLocks noGrp="1"/>
          </p:cNvSpPr>
          <p:nvPr>
            <p:ph type="sldNum" sz="quarter" idx="10"/>
          </p:nvPr>
        </p:nvSpPr>
        <p:spPr/>
        <p:txBody>
          <a:bodyPr/>
          <a:lstStyle/>
          <a:p>
            <a:fld id="{554AFC35-FB6C-49B4-9CE0-602230C6E043}" type="slidenum">
              <a:rPr lang="en-US" smtClean="0"/>
              <a:t>15</a:t>
            </a:fld>
            <a:endParaRPr lang="en-US"/>
          </a:p>
        </p:txBody>
      </p:sp>
    </p:spTree>
    <p:extLst>
      <p:ext uri="{BB962C8B-B14F-4D97-AF65-F5344CB8AC3E}">
        <p14:creationId xmlns:p14="http://schemas.microsoft.com/office/powerpoint/2010/main" val="220341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define ClickLearn as a capturing tool that helps turn any task in your business into a full set of learning materials. </a:t>
            </a:r>
          </a:p>
          <a:p>
            <a:endParaRPr lang="en-US" dirty="0"/>
          </a:p>
          <a:p>
            <a:r>
              <a:rPr lang="en-US" dirty="0"/>
              <a:t>Today we will go through </a:t>
            </a:r>
          </a:p>
          <a:p>
            <a:pPr marL="171450" indent="-171450">
              <a:buFont typeface="Arial" panose="020B0604020202020204" pitchFamily="34" charset="0"/>
              <a:buChar char="•"/>
            </a:pPr>
            <a:r>
              <a:rPr lang="en-US" dirty="0" err="1"/>
              <a:t>ClickLearn</a:t>
            </a:r>
            <a:r>
              <a:rPr lang="en-US" dirty="0"/>
              <a:t> features, </a:t>
            </a:r>
          </a:p>
          <a:p>
            <a:pPr marL="171450" indent="-171450">
              <a:buFont typeface="Arial" panose="020B0604020202020204" pitchFamily="34" charset="0"/>
              <a:buChar char="•"/>
            </a:pPr>
            <a:r>
              <a:rPr lang="en-US" dirty="0"/>
              <a:t>some best practices</a:t>
            </a:r>
          </a:p>
          <a:p>
            <a:pPr marL="171450" indent="-171450">
              <a:buFont typeface="Arial" panose="020B0604020202020204" pitchFamily="34" charset="0"/>
              <a:buChar char="•"/>
            </a:pPr>
            <a:r>
              <a:rPr lang="en-US" dirty="0"/>
              <a:t>and a short demo with a peak into a what an E-Learning portal could look like through </a:t>
            </a:r>
            <a:r>
              <a:rPr lang="en-US" dirty="0" err="1"/>
              <a:t>clicklearn</a:t>
            </a:r>
            <a:r>
              <a:rPr lang="en-US" dirty="0"/>
              <a:t>. </a:t>
            </a:r>
          </a:p>
          <a:p>
            <a:endParaRPr lang="en-US" dirty="0"/>
          </a:p>
          <a:p>
            <a:r>
              <a:rPr lang="en-US" dirty="0"/>
              <a:t>Has anyone heard of </a:t>
            </a:r>
            <a:r>
              <a:rPr lang="en-US" dirty="0" err="1"/>
              <a:t>ClickLearn</a:t>
            </a:r>
            <a:r>
              <a:rPr lang="en-US" dirty="0"/>
              <a:t> before?</a:t>
            </a:r>
          </a:p>
        </p:txBody>
      </p:sp>
      <p:sp>
        <p:nvSpPr>
          <p:cNvPr id="4" name="Slide Number Placeholder 3"/>
          <p:cNvSpPr>
            <a:spLocks noGrp="1"/>
          </p:cNvSpPr>
          <p:nvPr>
            <p:ph type="sldNum" sz="quarter" idx="10"/>
          </p:nvPr>
        </p:nvSpPr>
        <p:spPr/>
        <p:txBody>
          <a:bodyPr/>
          <a:lstStyle/>
          <a:p>
            <a:fld id="{554AFC35-FB6C-49B4-9CE0-602230C6E043}" type="slidenum">
              <a:rPr lang="en-US" smtClean="0"/>
              <a:t>2</a:t>
            </a:fld>
            <a:endParaRPr lang="en-US"/>
          </a:p>
        </p:txBody>
      </p:sp>
    </p:spTree>
    <p:extLst>
      <p:ext uri="{BB962C8B-B14F-4D97-AF65-F5344CB8AC3E}">
        <p14:creationId xmlns:p14="http://schemas.microsoft.com/office/powerpoint/2010/main" val="139514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ü"/>
            </a:pPr>
            <a:r>
              <a:rPr lang="en-US" sz="3100" b="1" dirty="0" err="1"/>
              <a:t>ClickLearn</a:t>
            </a:r>
            <a:r>
              <a:rPr lang="en-US" sz="3100" b="1" dirty="0"/>
              <a:t> will create </a:t>
            </a:r>
            <a:r>
              <a:rPr lang="en-US" sz="2300" b="1" dirty="0"/>
              <a:t>Training Documentation, PDFs and PowerPoint slides</a:t>
            </a:r>
          </a:p>
          <a:p>
            <a:pPr>
              <a:buFont typeface="Wingdings" panose="05000000000000000000" pitchFamily="2" charset="2"/>
              <a:buChar char="ü"/>
            </a:pPr>
            <a:endParaRPr lang="en-US" sz="3100" dirty="0"/>
          </a:p>
          <a:p>
            <a:pPr lvl="1">
              <a:lnSpc>
                <a:spcPct val="120000"/>
              </a:lnSpc>
              <a:buFont typeface="Wingdings" panose="05000000000000000000" pitchFamily="2" charset="2"/>
              <a:buChar char="ü"/>
            </a:pPr>
            <a:r>
              <a:rPr lang="en-US" sz="2300" dirty="0"/>
              <a:t>There is an On-Screen Assistant</a:t>
            </a:r>
          </a:p>
          <a:p>
            <a:pPr lvl="2">
              <a:lnSpc>
                <a:spcPct val="120000"/>
              </a:lnSpc>
              <a:buFont typeface="Wingdings" panose="05000000000000000000" pitchFamily="2" charset="2"/>
              <a:buChar char="ü"/>
            </a:pPr>
            <a:r>
              <a:rPr lang="en-US" sz="2300" b="1" i="1" dirty="0"/>
              <a:t>the assistant comes out onto the screen to walks you through a task or process</a:t>
            </a:r>
          </a:p>
          <a:p>
            <a:pPr lvl="1">
              <a:lnSpc>
                <a:spcPct val="120000"/>
              </a:lnSpc>
              <a:buFont typeface="Wingdings" panose="05000000000000000000" pitchFamily="2" charset="2"/>
              <a:buChar char="ü"/>
            </a:pPr>
            <a:r>
              <a:rPr lang="en-US" sz="2300" dirty="0"/>
              <a:t>It is easily maintained</a:t>
            </a:r>
          </a:p>
          <a:p>
            <a:pPr lvl="2">
              <a:lnSpc>
                <a:spcPct val="120000"/>
              </a:lnSpc>
              <a:buFont typeface="Wingdings" panose="05000000000000000000" pitchFamily="2" charset="2"/>
              <a:buChar char="ü"/>
            </a:pPr>
            <a:r>
              <a:rPr lang="en-US" sz="2300" b="1" i="1" dirty="0"/>
              <a:t>Once you create the documentation - if you change a process in NAV you record the change and replace or merge into the existing recording</a:t>
            </a:r>
          </a:p>
          <a:p>
            <a:pPr lvl="1">
              <a:lnSpc>
                <a:spcPct val="120000"/>
              </a:lnSpc>
              <a:buFont typeface="Wingdings" panose="05000000000000000000" pitchFamily="2" charset="2"/>
              <a:buChar char="ü"/>
            </a:pPr>
            <a:r>
              <a:rPr lang="en-US" sz="2300" dirty="0"/>
              <a:t>After producing your recording it creates Video Guides</a:t>
            </a:r>
          </a:p>
          <a:p>
            <a:pPr lvl="2">
              <a:lnSpc>
                <a:spcPct val="120000"/>
              </a:lnSpc>
              <a:buFont typeface="Wingdings" panose="05000000000000000000" pitchFamily="2" charset="2"/>
              <a:buChar char="ü"/>
            </a:pPr>
            <a:r>
              <a:rPr lang="en-US" sz="2300" b="1" i="1" dirty="0" err="1"/>
              <a:t>ShowMe</a:t>
            </a:r>
            <a:r>
              <a:rPr lang="en-US" sz="2300" b="1" i="1" dirty="0"/>
              <a:t>, </a:t>
            </a:r>
            <a:r>
              <a:rPr lang="en-US" sz="2300" b="1" i="1" dirty="0" err="1"/>
              <a:t>TryMe</a:t>
            </a:r>
            <a:r>
              <a:rPr lang="en-US" sz="2300" b="1" i="1" dirty="0"/>
              <a:t> &amp; </a:t>
            </a:r>
            <a:r>
              <a:rPr lang="en-US" sz="2300" b="1" i="1" dirty="0" err="1"/>
              <a:t>TestMe</a:t>
            </a:r>
            <a:r>
              <a:rPr lang="en-US" sz="2300" b="1" i="1" dirty="0"/>
              <a:t> – </a:t>
            </a:r>
          </a:p>
          <a:p>
            <a:pPr lvl="3">
              <a:lnSpc>
                <a:spcPct val="120000"/>
              </a:lnSpc>
              <a:buFont typeface="Wingdings" panose="05000000000000000000" pitchFamily="2" charset="2"/>
              <a:buChar char="ü"/>
            </a:pPr>
            <a:r>
              <a:rPr lang="en-US" sz="2300" b="1" i="1" dirty="0"/>
              <a:t>We’ll go through these in more detail later when we look at the E-Learning portal</a:t>
            </a:r>
          </a:p>
        </p:txBody>
      </p:sp>
      <p:sp>
        <p:nvSpPr>
          <p:cNvPr id="4" name="Slide Number Placeholder 3"/>
          <p:cNvSpPr>
            <a:spLocks noGrp="1"/>
          </p:cNvSpPr>
          <p:nvPr>
            <p:ph type="sldNum" sz="quarter" idx="10"/>
          </p:nvPr>
        </p:nvSpPr>
        <p:spPr/>
        <p:txBody>
          <a:bodyPr/>
          <a:lstStyle/>
          <a:p>
            <a:fld id="{554AFC35-FB6C-49B4-9CE0-602230C6E043}" type="slidenum">
              <a:rPr lang="en-US" smtClean="0"/>
              <a:t>3</a:t>
            </a:fld>
            <a:endParaRPr lang="en-US"/>
          </a:p>
        </p:txBody>
      </p:sp>
    </p:spTree>
    <p:extLst>
      <p:ext uri="{BB962C8B-B14F-4D97-AF65-F5344CB8AC3E}">
        <p14:creationId xmlns:p14="http://schemas.microsoft.com/office/powerpoint/2010/main" val="438686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Font typeface="Wingdings" panose="05000000000000000000" pitchFamily="2" charset="2"/>
              <a:buChar char="ü"/>
            </a:pPr>
            <a:r>
              <a:rPr lang="en-US" sz="3100" b="1" i="1" dirty="0">
                <a:cs typeface="Arial" panose="020B0604020202020204" pitchFamily="34" charset="0"/>
              </a:rPr>
              <a:t>Material easily updated with new versions of </a:t>
            </a:r>
            <a:r>
              <a:rPr lang="en-US" sz="3100" b="1" i="1" dirty="0" err="1">
                <a:cs typeface="Arial" panose="020B0604020202020204" pitchFamily="34" charset="0"/>
              </a:rPr>
              <a:t>Dyn</a:t>
            </a:r>
            <a:r>
              <a:rPr lang="en-US" sz="3100" b="1" i="1" dirty="0">
                <a:cs typeface="Arial" panose="020B0604020202020204" pitchFamily="34" charset="0"/>
              </a:rPr>
              <a:t> NAV and into multiple languages</a:t>
            </a:r>
          </a:p>
          <a:p>
            <a:pPr lvl="1">
              <a:lnSpc>
                <a:spcPct val="120000"/>
              </a:lnSpc>
              <a:buFont typeface="Wingdings" panose="05000000000000000000" pitchFamily="2" charset="2"/>
              <a:buChar char="ü"/>
            </a:pPr>
            <a:r>
              <a:rPr lang="en-US" sz="3100" b="1" i="1" dirty="0" err="1">
                <a:cs typeface="Arial" panose="020B0604020202020204" pitchFamily="34" charset="0"/>
              </a:rPr>
              <a:t>ClickLearn</a:t>
            </a:r>
            <a:r>
              <a:rPr lang="en-US" sz="3100" b="1" i="1" dirty="0">
                <a:cs typeface="Arial" panose="020B0604020202020204" pitchFamily="34" charset="0"/>
              </a:rPr>
              <a:t> allows you to ‘Convert’ an old version of documentation into a newer version through a NAV Converter.  It updates screen shots, etc. </a:t>
            </a:r>
          </a:p>
          <a:p>
            <a:pPr lvl="1">
              <a:lnSpc>
                <a:spcPct val="120000"/>
              </a:lnSpc>
              <a:buFont typeface="Wingdings" panose="05000000000000000000" pitchFamily="2" charset="2"/>
              <a:buChar char="ü"/>
            </a:pPr>
            <a:r>
              <a:rPr lang="en-US" sz="3100" b="1" i="1" dirty="0">
                <a:cs typeface="Arial" panose="020B0604020202020204" pitchFamily="34" charset="0"/>
              </a:rPr>
              <a:t>Option to record in multiple languages  and will allow you to take an existing recording and translate to another language.  Does anyone what to guess how many languages?  </a:t>
            </a:r>
          </a:p>
          <a:p>
            <a:pPr lvl="2">
              <a:lnSpc>
                <a:spcPct val="120000"/>
              </a:lnSpc>
              <a:buFont typeface="Wingdings" panose="05000000000000000000" pitchFamily="2" charset="2"/>
              <a:buChar char="ü"/>
            </a:pPr>
            <a:r>
              <a:rPr lang="en-US" sz="3100" b="1" i="1" dirty="0" err="1">
                <a:solidFill>
                  <a:srgbClr val="FF0000"/>
                </a:solidFill>
                <a:cs typeface="Arial" panose="020B0604020202020204" pitchFamily="34" charset="0"/>
              </a:rPr>
              <a:t>ClickLearn</a:t>
            </a:r>
            <a:r>
              <a:rPr lang="en-US" sz="3100" b="1" i="1" dirty="0">
                <a:solidFill>
                  <a:srgbClr val="FF0000"/>
                </a:solidFill>
                <a:cs typeface="Arial" panose="020B0604020202020204" pitchFamily="34" charset="0"/>
              </a:rPr>
              <a:t> has 45 languages set up and has a total of 60 built into their templates.</a:t>
            </a:r>
          </a:p>
          <a:p>
            <a:pPr lvl="2">
              <a:lnSpc>
                <a:spcPct val="120000"/>
              </a:lnSpc>
              <a:buFont typeface="Wingdings" panose="05000000000000000000" pitchFamily="2" charset="2"/>
              <a:buChar char="ü"/>
            </a:pPr>
            <a:r>
              <a:rPr lang="en-US" sz="3100" b="1" i="1" dirty="0">
                <a:solidFill>
                  <a:srgbClr val="FF0000"/>
                </a:solidFill>
                <a:cs typeface="Arial" panose="020B0604020202020204" pitchFamily="34" charset="0"/>
              </a:rPr>
              <a:t>http://www.clicklearn.dk/voicecloud</a:t>
            </a:r>
          </a:p>
          <a:p>
            <a:pPr lvl="2">
              <a:lnSpc>
                <a:spcPct val="120000"/>
              </a:lnSpc>
              <a:buFont typeface="Wingdings" panose="05000000000000000000" pitchFamily="2" charset="2"/>
              <a:buChar char="ü"/>
            </a:pPr>
            <a:r>
              <a:rPr lang="en-US" sz="3100" b="1" i="1" dirty="0">
                <a:solidFill>
                  <a:srgbClr val="FF0000"/>
                </a:solidFill>
                <a:cs typeface="Arial" panose="020B0604020202020204" pitchFamily="34" charset="0"/>
              </a:rPr>
              <a:t>And in the future - they are plan on utilizing a new feature from Amazon that pauses and emphasizes the words in a sentence call Polly.  </a:t>
            </a:r>
          </a:p>
          <a:p>
            <a:pPr>
              <a:buFont typeface="Wingdings" panose="05000000000000000000" pitchFamily="2" charset="2"/>
              <a:buChar char="ü"/>
            </a:pPr>
            <a:r>
              <a:rPr lang="en-US" sz="1200" dirty="0"/>
              <a:t>On-Screen Assistant can be merged into NAV’s help</a:t>
            </a:r>
          </a:p>
          <a:p>
            <a:pPr lvl="1">
              <a:buFont typeface="Wingdings" panose="05000000000000000000" pitchFamily="2" charset="2"/>
              <a:buChar char="ü"/>
            </a:pPr>
            <a:r>
              <a:rPr lang="en-US" sz="1200" b="1" i="1" dirty="0"/>
              <a:t>Your users would be able to go to the ?help on NAV</a:t>
            </a:r>
          </a:p>
          <a:p>
            <a:pPr marL="0" indent="0">
              <a:buNone/>
            </a:pPr>
            <a:endParaRPr lang="en-US" sz="1200" dirty="0"/>
          </a:p>
          <a:p>
            <a:pPr>
              <a:buFont typeface="Wingdings" panose="05000000000000000000" pitchFamily="2" charset="2"/>
              <a:buChar char="ü"/>
            </a:pPr>
            <a:r>
              <a:rPr lang="en-US" sz="1200" dirty="0"/>
              <a:t>You can Publish to SharePoint, a Web Site, etc. and make available via iPad, iPhone, etc. </a:t>
            </a:r>
          </a:p>
          <a:p>
            <a:endParaRPr lang="en-US" dirty="0"/>
          </a:p>
        </p:txBody>
      </p:sp>
      <p:sp>
        <p:nvSpPr>
          <p:cNvPr id="4" name="Slide Number Placeholder 3"/>
          <p:cNvSpPr>
            <a:spLocks noGrp="1"/>
          </p:cNvSpPr>
          <p:nvPr>
            <p:ph type="sldNum" sz="quarter" idx="10"/>
          </p:nvPr>
        </p:nvSpPr>
        <p:spPr/>
        <p:txBody>
          <a:bodyPr/>
          <a:lstStyle/>
          <a:p>
            <a:fld id="{554AFC35-FB6C-49B4-9CE0-602230C6E043}" type="slidenum">
              <a:rPr lang="en-US" smtClean="0"/>
              <a:t>4</a:t>
            </a:fld>
            <a:endParaRPr lang="en-US"/>
          </a:p>
        </p:txBody>
      </p:sp>
    </p:spTree>
    <p:extLst>
      <p:ext uri="{BB962C8B-B14F-4D97-AF65-F5344CB8AC3E}">
        <p14:creationId xmlns:p14="http://schemas.microsoft.com/office/powerpoint/2010/main" val="2961659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buFont typeface="Wingdings" panose="05000000000000000000" pitchFamily="2" charset="2"/>
              <a:buChar char="ü"/>
            </a:pPr>
            <a:r>
              <a:rPr lang="en-US" dirty="0"/>
              <a:t>1. Identify Key processes with each department</a:t>
            </a:r>
          </a:p>
          <a:p>
            <a:pPr lvl="1">
              <a:lnSpc>
                <a:spcPct val="110000"/>
              </a:lnSpc>
              <a:buFont typeface="Wingdings" panose="05000000000000000000" pitchFamily="2" charset="2"/>
              <a:buChar char="ü"/>
            </a:pPr>
            <a:r>
              <a:rPr lang="en-US" dirty="0"/>
              <a:t>Outline the recordings needed to be performed</a:t>
            </a:r>
          </a:p>
          <a:p>
            <a:pPr lvl="2">
              <a:lnSpc>
                <a:spcPct val="110000"/>
              </a:lnSpc>
              <a:buFont typeface="Wingdings" panose="05000000000000000000" pitchFamily="2" charset="2"/>
              <a:buNone/>
            </a:pPr>
            <a:r>
              <a:rPr lang="en-US" b="1" i="1" cap="none" baseline="0" dirty="0"/>
              <a:t>* Maybe how to add a new customer, or how to enter a vendor – you can even add notes that can inform the employee on when to make ‘tax exempt’ etc.</a:t>
            </a:r>
          </a:p>
          <a:p>
            <a:pPr lvl="1">
              <a:lnSpc>
                <a:spcPct val="110000"/>
              </a:lnSpc>
              <a:buFont typeface="Wingdings" panose="05000000000000000000" pitchFamily="2" charset="2"/>
              <a:buChar char="ü"/>
            </a:pPr>
            <a:r>
              <a:rPr lang="en-US" dirty="0"/>
              <a:t>What questions to ask to help to decide what to record?</a:t>
            </a:r>
          </a:p>
          <a:p>
            <a:pPr marL="1371600" lvl="2" indent="-457200">
              <a:lnSpc>
                <a:spcPct val="110000"/>
              </a:lnSpc>
              <a:buFont typeface="+mj-lt"/>
              <a:buAutoNum type="arabicPeriod"/>
            </a:pPr>
            <a:r>
              <a:rPr lang="en-US" dirty="0"/>
              <a:t>What would a new employee require in terms of training?</a:t>
            </a:r>
          </a:p>
          <a:p>
            <a:pPr marL="1371600" lvl="3" indent="0">
              <a:lnSpc>
                <a:spcPct val="110000"/>
              </a:lnSpc>
              <a:buFont typeface="+mj-lt"/>
              <a:buNone/>
            </a:pPr>
            <a:r>
              <a:rPr lang="en-US" b="1" i="1" dirty="0"/>
              <a:t>*  Is there training all new users need to go through?   how to login, processes like Vendors and Customers (maybe customers are only added from a Contact and then created)  Can anyone think of any others?</a:t>
            </a:r>
          </a:p>
          <a:p>
            <a:pPr marL="1371600" lvl="2" indent="-457200">
              <a:lnSpc>
                <a:spcPct val="110000"/>
              </a:lnSpc>
              <a:buFont typeface="+mj-lt"/>
              <a:buAutoNum type="arabicPeriod"/>
            </a:pPr>
            <a:r>
              <a:rPr lang="en-US" dirty="0"/>
              <a:t>Are there infrequently performed operations (monthly, yearly, etc.)?</a:t>
            </a:r>
          </a:p>
          <a:p>
            <a:pPr marL="1371600" lvl="3" indent="0">
              <a:lnSpc>
                <a:spcPct val="110000"/>
              </a:lnSpc>
              <a:buFont typeface="+mj-lt"/>
              <a:buNone/>
            </a:pPr>
            <a:r>
              <a:rPr lang="en-US" b="1" i="1" dirty="0"/>
              <a:t>* Month-end process or year-end process?  Any others?  Maybe physical inventory</a:t>
            </a:r>
          </a:p>
          <a:p>
            <a:pPr marL="1371600" lvl="2" indent="-457200">
              <a:lnSpc>
                <a:spcPct val="110000"/>
              </a:lnSpc>
              <a:buFont typeface="+mj-lt"/>
              <a:buAutoNum type="arabicPeriod"/>
            </a:pPr>
            <a:r>
              <a:rPr lang="en-US" dirty="0"/>
              <a:t>Processes within or across departments that need training?</a:t>
            </a:r>
          </a:p>
          <a:p>
            <a:pPr marL="1828800" lvl="3" indent="-457200">
              <a:lnSpc>
                <a:spcPct val="110000"/>
              </a:lnSpc>
              <a:buFont typeface="+mj-lt"/>
              <a:buAutoNum type="arabicPeriod"/>
            </a:pPr>
            <a:r>
              <a:rPr lang="en-US" b="1" i="1" dirty="0"/>
              <a:t>A returned item, Sales order (Sales, Accounting, Warehouse &amp; Shipping)</a:t>
            </a:r>
          </a:p>
          <a:p>
            <a:pPr marL="1371600" lvl="2" indent="-457200">
              <a:lnSpc>
                <a:spcPct val="110000"/>
              </a:lnSpc>
              <a:buFont typeface="+mj-lt"/>
              <a:buAutoNum type="arabicPeriod"/>
            </a:pPr>
            <a:r>
              <a:rPr lang="en-US" dirty="0"/>
              <a:t>Should you break some processes into sub-processes to give the best result for the user?</a:t>
            </a:r>
          </a:p>
          <a:p>
            <a:pPr marL="1828800" lvl="3" indent="-457200">
              <a:lnSpc>
                <a:spcPct val="110000"/>
              </a:lnSpc>
              <a:buFont typeface="+mj-lt"/>
              <a:buAutoNum type="arabicPeriod"/>
            </a:pPr>
            <a:r>
              <a:rPr lang="en-US" b="1" i="1" dirty="0"/>
              <a:t>* For instance, you do not want the recording or document to be so long that no one wants to use it.  If you break them up into smaller chunks, it makes it easier for the user can look up specific tasks rather than a large book or video like, how to enter the vendor, how to set up discounts, how to enter a purchase invoice, how to pay the vendor, etc.  Does this make sense?</a:t>
            </a:r>
          </a:p>
          <a:p>
            <a:endParaRPr lang="en-US" dirty="0"/>
          </a:p>
        </p:txBody>
      </p:sp>
      <p:sp>
        <p:nvSpPr>
          <p:cNvPr id="4" name="Slide Number Placeholder 3"/>
          <p:cNvSpPr>
            <a:spLocks noGrp="1"/>
          </p:cNvSpPr>
          <p:nvPr>
            <p:ph type="sldNum" sz="quarter" idx="10"/>
          </p:nvPr>
        </p:nvSpPr>
        <p:spPr/>
        <p:txBody>
          <a:bodyPr/>
          <a:lstStyle/>
          <a:p>
            <a:fld id="{554AFC35-FB6C-49B4-9CE0-602230C6E043}" type="slidenum">
              <a:rPr lang="en-US" smtClean="0"/>
              <a:t>5</a:t>
            </a:fld>
            <a:endParaRPr lang="en-US"/>
          </a:p>
        </p:txBody>
      </p:sp>
    </p:spTree>
    <p:extLst>
      <p:ext uri="{BB962C8B-B14F-4D97-AF65-F5344CB8AC3E}">
        <p14:creationId xmlns:p14="http://schemas.microsoft.com/office/powerpoint/2010/main" val="151394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ü"/>
            </a:pPr>
            <a:r>
              <a:rPr lang="en-US" dirty="0"/>
              <a:t> Decide on e-Learning Portal structure</a:t>
            </a:r>
          </a:p>
          <a:p>
            <a:pPr lvl="1">
              <a:buFont typeface="Wingdings" panose="05000000000000000000" pitchFamily="2" charset="2"/>
              <a:buChar char="ü"/>
            </a:pPr>
            <a:r>
              <a:rPr lang="en-US" dirty="0"/>
              <a:t>Examples:</a:t>
            </a:r>
          </a:p>
          <a:p>
            <a:pPr lvl="2">
              <a:buFont typeface="Wingdings" panose="05000000000000000000" pitchFamily="2" charset="2"/>
              <a:buChar char="ü"/>
            </a:pPr>
            <a:r>
              <a:rPr lang="en-US" dirty="0"/>
              <a:t>By Roles </a:t>
            </a:r>
          </a:p>
          <a:p>
            <a:pPr lvl="3">
              <a:buFont typeface="Wingdings" panose="05000000000000000000" pitchFamily="2" charset="2"/>
              <a:buChar char="ü"/>
            </a:pPr>
            <a:r>
              <a:rPr lang="en-US" b="1" i="1" dirty="0"/>
              <a:t>Sales Rep, Accounts Payable Clerk, Purchaser, etc.</a:t>
            </a:r>
          </a:p>
          <a:p>
            <a:pPr lvl="2">
              <a:buFont typeface="Wingdings" panose="05000000000000000000" pitchFamily="2" charset="2"/>
              <a:buChar char="ü"/>
            </a:pPr>
            <a:r>
              <a:rPr lang="en-US" dirty="0"/>
              <a:t>By Departments</a:t>
            </a:r>
          </a:p>
          <a:p>
            <a:pPr lvl="3">
              <a:buFont typeface="Wingdings" panose="05000000000000000000" pitchFamily="2" charset="2"/>
              <a:buChar char="ü"/>
            </a:pPr>
            <a:r>
              <a:rPr lang="en-US" b="1" i="1" dirty="0"/>
              <a:t>Sales, Accounting, Purchasing, etc.</a:t>
            </a:r>
          </a:p>
          <a:p>
            <a:pPr lvl="1">
              <a:buFont typeface="Wingdings" panose="05000000000000000000" pitchFamily="2" charset="2"/>
              <a:buChar char="ü"/>
            </a:pPr>
            <a:r>
              <a:rPr lang="en-US" b="1" i="1" dirty="0"/>
              <a:t>Note: recordings can be in multiple books</a:t>
            </a:r>
          </a:p>
          <a:p>
            <a:pPr>
              <a:buFont typeface="Wingdings" panose="05000000000000000000" pitchFamily="2" charset="2"/>
              <a:buChar char="ü"/>
            </a:pPr>
            <a:r>
              <a:rPr lang="en-US" dirty="0"/>
              <a:t> Decide on Structure Standards</a:t>
            </a:r>
          </a:p>
          <a:p>
            <a:pPr lvl="1">
              <a:buFont typeface="Wingdings" panose="05000000000000000000" pitchFamily="2" charset="2"/>
              <a:buChar char="ü"/>
            </a:pPr>
            <a:r>
              <a:rPr lang="en-US" dirty="0"/>
              <a:t>Create standard layouts for documents and recordings </a:t>
            </a:r>
            <a:r>
              <a:rPr lang="en-US" b="1" i="1" dirty="0"/>
              <a:t>– for Consistency </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t>Shelf, Book &amp; Recordings – </a:t>
            </a:r>
            <a:r>
              <a:rPr lang="en-US" b="1" i="1" dirty="0"/>
              <a:t>Next slides chart will explain visually</a:t>
            </a:r>
            <a:endParaRPr lang="en-US" dirty="0"/>
          </a:p>
          <a:p>
            <a:pPr lvl="1">
              <a:buFont typeface="Wingdings" panose="05000000000000000000" pitchFamily="2" charset="2"/>
              <a:buChar char="ü"/>
            </a:pPr>
            <a:endParaRPr lang="en-US" b="1" i="1" dirty="0"/>
          </a:p>
          <a:p>
            <a:endParaRPr lang="en-US" dirty="0"/>
          </a:p>
        </p:txBody>
      </p:sp>
      <p:sp>
        <p:nvSpPr>
          <p:cNvPr id="4" name="Slide Number Placeholder 3"/>
          <p:cNvSpPr>
            <a:spLocks noGrp="1"/>
          </p:cNvSpPr>
          <p:nvPr>
            <p:ph type="sldNum" sz="quarter" idx="10"/>
          </p:nvPr>
        </p:nvSpPr>
        <p:spPr/>
        <p:txBody>
          <a:bodyPr/>
          <a:lstStyle/>
          <a:p>
            <a:fld id="{554AFC35-FB6C-49B4-9CE0-602230C6E043}" type="slidenum">
              <a:rPr lang="en-US" smtClean="0"/>
              <a:t>6</a:t>
            </a:fld>
            <a:endParaRPr lang="en-US"/>
          </a:p>
        </p:txBody>
      </p:sp>
    </p:spTree>
    <p:extLst>
      <p:ext uri="{BB962C8B-B14F-4D97-AF65-F5344CB8AC3E}">
        <p14:creationId xmlns:p14="http://schemas.microsoft.com/office/powerpoint/2010/main" val="391895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a:p>
            <a:r>
              <a:rPr lang="en-US" dirty="0"/>
              <a:t>Let’s look at </a:t>
            </a:r>
            <a:r>
              <a:rPr lang="en-US" dirty="0" err="1"/>
              <a:t>ClickLearn</a:t>
            </a:r>
            <a:r>
              <a:rPr lang="en-US" dirty="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i="1" dirty="0"/>
              <a:t>Escape – to </a:t>
            </a:r>
            <a:r>
              <a:rPr lang="en-US" i="1" dirty="0" err="1"/>
              <a:t>reviel</a:t>
            </a:r>
            <a:r>
              <a:rPr lang="en-US" i="1" dirty="0"/>
              <a:t> </a:t>
            </a:r>
            <a:r>
              <a:rPr lang="en-US" i="1" dirty="0" err="1"/>
              <a:t>Clicklearn</a:t>
            </a:r>
            <a:r>
              <a:rPr lang="en-US" dirty="0"/>
              <a:t>. </a:t>
            </a:r>
          </a:p>
          <a:p>
            <a:endParaRPr lang="en-US" dirty="0"/>
          </a:p>
          <a:p>
            <a:r>
              <a:rPr lang="en-US" dirty="0"/>
              <a:t>We will go through a simple recording so that you can get an idea of how it’s created.  Then later we will look at an E-Learning Portal I have built so that you can visualize how an E-Learning Portal would work for your company.</a:t>
            </a:r>
          </a:p>
          <a:p>
            <a:endParaRPr lang="en-US" dirty="0"/>
          </a:p>
          <a:p>
            <a:pPr marL="628650" lvl="1" indent="-171450">
              <a:buFont typeface="Arial" panose="020B0604020202020204" pitchFamily="34" charset="0"/>
              <a:buChar char="•"/>
            </a:pPr>
            <a:r>
              <a:rPr lang="en-US" i="1" dirty="0"/>
              <a:t>Open NAV – Role Center Home - Cronus</a:t>
            </a:r>
          </a:p>
          <a:p>
            <a:pPr marL="628650" lvl="1" indent="-171450">
              <a:buFont typeface="Arial" panose="020B0604020202020204" pitchFamily="34" charset="0"/>
              <a:buChar char="•"/>
            </a:pPr>
            <a:r>
              <a:rPr lang="en-US" i="1" dirty="0"/>
              <a:t>Open </a:t>
            </a:r>
            <a:r>
              <a:rPr lang="en-US" i="1" dirty="0" err="1"/>
              <a:t>ClickLearn</a:t>
            </a:r>
            <a:r>
              <a:rPr lang="en-US" i="1" dirty="0"/>
              <a:t> Studio</a:t>
            </a:r>
          </a:p>
          <a:p>
            <a:pPr lvl="1"/>
            <a:endParaRPr lang="en-US" sz="1200" i="1"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Make sure NAV is open and at the Role Center page</a:t>
            </a:r>
            <a:endParaRPr lang="en-US" sz="1600" i="1"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Open Click Learn</a:t>
            </a:r>
            <a:endParaRPr lang="en-US" sz="1600" i="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Record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Select NAV Platform – double click</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English</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Warning to tell you to wait for the Green and to do Ctrl +Ctrl to end the recording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Show error if you do not wait for the Green Box – up one screen</a:t>
            </a:r>
          </a:p>
          <a:p>
            <a:pPr lvl="0"/>
            <a:endParaRPr lang="en-US" sz="16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Click to next screen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4AFC35-FB6C-49B4-9CE0-602230C6E043}" type="slidenum">
              <a:rPr lang="en-US" smtClean="0"/>
              <a:t>7</a:t>
            </a:fld>
            <a:endParaRPr lang="en-US"/>
          </a:p>
        </p:txBody>
      </p:sp>
    </p:spTree>
    <p:extLst>
      <p:ext uri="{BB962C8B-B14F-4D97-AF65-F5344CB8AC3E}">
        <p14:creationId xmlns:p14="http://schemas.microsoft.com/office/powerpoint/2010/main" val="103304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Show error you get when you do not wait for the Green box.</a:t>
            </a:r>
          </a:p>
          <a:p>
            <a:pPr marL="171450" lvl="0"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4AFC35-FB6C-49B4-9CE0-602230C6E043}" type="slidenum">
              <a:rPr lang="en-US" smtClean="0"/>
              <a:t>8</a:t>
            </a:fld>
            <a:endParaRPr lang="en-US"/>
          </a:p>
        </p:txBody>
      </p:sp>
    </p:spTree>
    <p:extLst>
      <p:ext uri="{BB962C8B-B14F-4D97-AF65-F5344CB8AC3E}">
        <p14:creationId xmlns:p14="http://schemas.microsoft.com/office/powerpoint/2010/main" val="606393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New recording</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Edit</a:t>
            </a:r>
          </a:p>
          <a:p>
            <a:pPr lvl="2"/>
            <a:r>
              <a:rPr lang="en-US" sz="1200" kern="1200" dirty="0">
                <a:solidFill>
                  <a:schemeClr val="tx1"/>
                </a:solidFill>
                <a:effectLst/>
                <a:latin typeface="+mn-lt"/>
                <a:ea typeface="+mn-ea"/>
                <a:cs typeface="+mn-cs"/>
              </a:rPr>
              <a:t>Delete &amp; other options with Right click on line</a:t>
            </a:r>
          </a:p>
          <a:p>
            <a:pPr lvl="2"/>
            <a:r>
              <a:rPr lang="en-US" sz="1200" kern="1200" dirty="0">
                <a:solidFill>
                  <a:schemeClr val="tx1"/>
                </a:solidFill>
                <a:effectLst/>
                <a:latin typeface="+mn-lt"/>
                <a:ea typeface="+mn-ea"/>
                <a:cs typeface="+mn-cs"/>
              </a:rPr>
              <a:t>Group lines together</a:t>
            </a:r>
          </a:p>
          <a:p>
            <a:pPr lvl="2"/>
            <a:r>
              <a:rPr lang="en-US" sz="1200" kern="1200" dirty="0">
                <a:solidFill>
                  <a:schemeClr val="tx1"/>
                </a:solidFill>
                <a:effectLst/>
                <a:latin typeface="+mn-lt"/>
                <a:ea typeface="+mn-ea"/>
                <a:cs typeface="+mn-cs"/>
              </a:rPr>
              <a:t>Double </a:t>
            </a:r>
            <a:r>
              <a:rPr lang="en-US" sz="1200" kern="1200" dirty="0" err="1">
                <a:solidFill>
                  <a:schemeClr val="tx1"/>
                </a:solidFill>
                <a:effectLst/>
                <a:latin typeface="+mn-lt"/>
                <a:ea typeface="+mn-ea"/>
                <a:cs typeface="+mn-cs"/>
              </a:rPr>
              <a:t>clck</a:t>
            </a:r>
            <a:r>
              <a:rPr lang="en-US" sz="1200" kern="1200" dirty="0">
                <a:solidFill>
                  <a:schemeClr val="tx1"/>
                </a:solidFill>
                <a:effectLst/>
                <a:latin typeface="+mn-lt"/>
                <a:ea typeface="+mn-ea"/>
                <a:cs typeface="+mn-cs"/>
              </a:rPr>
              <a:t> on line – turn instruction off</a:t>
            </a:r>
          </a:p>
          <a:p>
            <a:pPr lvl="2"/>
            <a:r>
              <a:rPr lang="en-US" sz="1200" kern="1200" dirty="0">
                <a:solidFill>
                  <a:schemeClr val="tx1"/>
                </a:solidFill>
                <a:effectLst/>
                <a:latin typeface="+mn-lt"/>
                <a:ea typeface="+mn-ea"/>
                <a:cs typeface="+mn-cs"/>
              </a:rPr>
              <a:t>Can add notes </a:t>
            </a:r>
            <a:r>
              <a:rPr lang="en-US" sz="1200" kern="1200" dirty="0" err="1">
                <a:solidFill>
                  <a:schemeClr val="tx1"/>
                </a:solidFill>
                <a:effectLst/>
                <a:latin typeface="+mn-lt"/>
                <a:ea typeface="+mn-ea"/>
                <a:cs typeface="+mn-cs"/>
              </a:rPr>
              <a:t>etc</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Tell them next would be the Replay.  The Replay will stop with errors – when you have no errors you can then Produce</a:t>
            </a:r>
          </a:p>
          <a:p>
            <a:pPr marL="628650" lvl="1" indent="-171450">
              <a:buFont typeface="Arial" panose="020B0604020202020204" pitchFamily="34" charset="0"/>
              <a:buChar char="•"/>
            </a:pPr>
            <a:r>
              <a:rPr lang="en-US" dirty="0"/>
              <a:t>Show Error – Next Screen.</a:t>
            </a:r>
          </a:p>
          <a:p>
            <a:pPr marL="171450" lvl="0"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b="1"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4AFC35-FB6C-49B4-9CE0-602230C6E043}" type="slidenum">
              <a:rPr lang="en-US" smtClean="0"/>
              <a:t>9</a:t>
            </a:fld>
            <a:endParaRPr lang="en-US"/>
          </a:p>
        </p:txBody>
      </p:sp>
    </p:spTree>
    <p:extLst>
      <p:ext uri="{BB962C8B-B14F-4D97-AF65-F5344CB8AC3E}">
        <p14:creationId xmlns:p14="http://schemas.microsoft.com/office/powerpoint/2010/main" val="2366586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331424-7449-4D23-8F6F-0EA008792FE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122936766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31424-7449-4D23-8F6F-0EA008792FE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190510447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31424-7449-4D23-8F6F-0EA008792FE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245789251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marL="228600" indent="-228600">
              <a:buFontTx/>
              <a:buBlip>
                <a:blip r:embed="rId2"/>
              </a:buBlip>
              <a:defRPr/>
            </a:lvl1pPr>
            <a:lvl2pPr marL="800100" indent="-342900">
              <a:buFontTx/>
              <a:buBlip>
                <a:blip r:embed="rId2"/>
              </a:buBlip>
              <a:defRPr/>
            </a:lvl2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331424-7449-4D23-8F6F-0EA008792FE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352742293"/>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331424-7449-4D23-8F6F-0EA008792FE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3860503777"/>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331424-7449-4D23-8F6F-0EA008792FE4}"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367451838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331424-7449-4D23-8F6F-0EA008792FE4}"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1584655710"/>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331424-7449-4D23-8F6F-0EA008792FE4}"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3194854484"/>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31424-7449-4D23-8F6F-0EA008792FE4}"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2481177719"/>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331424-7449-4D23-8F6F-0EA008792FE4}"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946716136"/>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331424-7449-4D23-8F6F-0EA008792FE4}"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1219443364"/>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31424-7449-4D23-8F6F-0EA008792FE4}"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52903-0EFD-43FB-A587-0A6AC4613943}" type="slidenum">
              <a:rPr lang="en-US" smtClean="0"/>
              <a:t>‹#›</a:t>
            </a:fld>
            <a:endParaRPr lang="en-US"/>
          </a:p>
        </p:txBody>
      </p:sp>
    </p:spTree>
    <p:extLst>
      <p:ext uri="{BB962C8B-B14F-4D97-AF65-F5344CB8AC3E}">
        <p14:creationId xmlns:p14="http://schemas.microsoft.com/office/powerpoint/2010/main" val="3625517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l" defTabSz="914400" rtl="0" eaLnBrk="1" latinLnBrk="0" hangingPunct="1">
        <a:lnSpc>
          <a:spcPct val="90000"/>
        </a:lnSpc>
        <a:spcBef>
          <a:spcPct val="0"/>
        </a:spcBef>
        <a:buNone/>
        <a:defRPr sz="4400" kern="1200">
          <a:solidFill>
            <a:srgbClr val="51362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1362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1362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1362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1362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1362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Reserved for Intro Picture</a:t>
            </a:r>
          </a:p>
        </p:txBody>
      </p:sp>
      <p:sp>
        <p:nvSpPr>
          <p:cNvPr id="3" name="Subtitle 2"/>
          <p:cNvSpPr>
            <a:spLocks noGrp="1"/>
          </p:cNvSpPr>
          <p:nvPr>
            <p:ph type="subTitle" idx="1"/>
          </p:nvPr>
        </p:nvSpPr>
        <p:spPr/>
        <p:txBody>
          <a:bodyPr/>
          <a:lstStyle/>
          <a:p>
            <a:r>
              <a:rPr lang="en-US" dirty="0"/>
              <a:t>Please contact Tim for Assistance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861020" y="3202058"/>
            <a:ext cx="470000" cy="707886"/>
          </a:xfrm>
          <a:prstGeom prst="rect">
            <a:avLst/>
          </a:prstGeom>
          <a:noFill/>
        </p:spPr>
        <p:txBody>
          <a:bodyPr wrap="none" rtlCol="0">
            <a:spAutoFit/>
          </a:bodyPr>
          <a:lstStyle/>
          <a:p>
            <a:pPr algn="ctr"/>
            <a:r>
              <a:rPr lang="en-US" sz="4000" dirty="0">
                <a:solidFill>
                  <a:schemeClr val="bg1"/>
                </a:solidFill>
                <a:latin typeface="Century Gothic" panose="020B0502020202020204" pitchFamily="34" charset="0"/>
              </a:rPr>
              <a:t>  </a:t>
            </a:r>
          </a:p>
        </p:txBody>
      </p:sp>
      <p:sp>
        <p:nvSpPr>
          <p:cNvPr id="6" name="TextBox 5"/>
          <p:cNvSpPr txBox="1"/>
          <p:nvPr/>
        </p:nvSpPr>
        <p:spPr>
          <a:xfrm>
            <a:off x="5666153" y="4980682"/>
            <a:ext cx="3923324" cy="1077218"/>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Marlene Mankin</a:t>
            </a:r>
          </a:p>
          <a:p>
            <a:r>
              <a:rPr lang="en-US" dirty="0">
                <a:solidFill>
                  <a:schemeClr val="bg1"/>
                </a:solidFill>
                <a:latin typeface="Century Gothic" panose="020B0502020202020204" pitchFamily="34" charset="0"/>
              </a:rPr>
              <a:t>Application Consultant</a:t>
            </a:r>
          </a:p>
          <a:p>
            <a:r>
              <a:rPr lang="en-US" dirty="0">
                <a:solidFill>
                  <a:schemeClr val="bg1"/>
                </a:solidFill>
                <a:latin typeface="Century Gothic" panose="020B0502020202020204" pitchFamily="34" charset="0"/>
              </a:rPr>
              <a:t>mmankin@innovia.com</a:t>
            </a:r>
          </a:p>
        </p:txBody>
      </p:sp>
      <p:sp>
        <p:nvSpPr>
          <p:cNvPr id="8" name="TextBox 7"/>
          <p:cNvSpPr txBox="1"/>
          <p:nvPr/>
        </p:nvSpPr>
        <p:spPr>
          <a:xfrm rot="19720396">
            <a:off x="3979716" y="5334625"/>
            <a:ext cx="981359" cy="369332"/>
          </a:xfrm>
          <a:prstGeom prst="rect">
            <a:avLst/>
          </a:prstGeom>
          <a:noFill/>
        </p:spPr>
        <p:txBody>
          <a:bodyPr wrap="none" rtlCol="0">
            <a:spAutoFit/>
          </a:bodyPr>
          <a:lstStyle/>
          <a:p>
            <a:r>
              <a:rPr lang="en-US" dirty="0"/>
              <a:t>Picture</a:t>
            </a:r>
          </a:p>
        </p:txBody>
      </p:sp>
      <p:pic>
        <p:nvPicPr>
          <p:cNvPr id="12" name="Picture 11">
            <a:extLst>
              <a:ext uri="{FF2B5EF4-FFF2-40B4-BE49-F238E27FC236}">
                <a16:creationId xmlns:a16="http://schemas.microsoft.com/office/drawing/2014/main" id="{9DD2E83B-AF9E-443C-B099-7FC868E80D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306" y="3036432"/>
            <a:ext cx="5023428" cy="1356165"/>
          </a:xfrm>
          <a:prstGeom prst="rect">
            <a:avLst/>
          </a:prstGeom>
        </p:spPr>
      </p:pic>
      <p:pic>
        <p:nvPicPr>
          <p:cNvPr id="15" name="Picture 14">
            <a:extLst>
              <a:ext uri="{FF2B5EF4-FFF2-40B4-BE49-F238E27FC236}">
                <a16:creationId xmlns:a16="http://schemas.microsoft.com/office/drawing/2014/main" id="{A349ABBD-3240-4E51-80AC-CA2AA3B60F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2480" y="4587231"/>
            <a:ext cx="2115829" cy="2135205"/>
          </a:xfrm>
          <a:prstGeom prst="rect">
            <a:avLst/>
          </a:prstGeom>
        </p:spPr>
      </p:pic>
    </p:spTree>
    <p:extLst>
      <p:ext uri="{BB962C8B-B14F-4D97-AF65-F5344CB8AC3E}">
        <p14:creationId xmlns:p14="http://schemas.microsoft.com/office/powerpoint/2010/main" val="15388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220" y="696686"/>
            <a:ext cx="10515600" cy="5138057"/>
          </a:xfrm>
        </p:spPr>
        <p:txBody>
          <a:bodyPr>
            <a:normAutofit/>
          </a:bodyPr>
          <a:lstStyle/>
          <a:p>
            <a:pPr algn="ctr"/>
            <a:endParaRPr lang="en-US" dirty="0"/>
          </a:p>
        </p:txBody>
      </p:sp>
      <p:pic>
        <p:nvPicPr>
          <p:cNvPr id="3" name="Picture 2">
            <a:extLst>
              <a:ext uri="{FF2B5EF4-FFF2-40B4-BE49-F238E27FC236}">
                <a16:creationId xmlns:a16="http://schemas.microsoft.com/office/drawing/2014/main" id="{1975FD11-68B4-4FAF-8627-A333E58A99AE}"/>
              </a:ext>
            </a:extLst>
          </p:cNvPr>
          <p:cNvPicPr>
            <a:picLocks noChangeAspect="1"/>
          </p:cNvPicPr>
          <p:nvPr/>
        </p:nvPicPr>
        <p:blipFill>
          <a:blip r:embed="rId3"/>
          <a:stretch>
            <a:fillRect/>
          </a:stretch>
        </p:blipFill>
        <p:spPr>
          <a:xfrm>
            <a:off x="2970380" y="865517"/>
            <a:ext cx="6238095" cy="44849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20177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42" presetClass="entr" presetSubtype="0" fill="hold" grpId="0" nodeType="with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884C0-5475-438D-BC22-39875844AC8D}"/>
              </a:ext>
            </a:extLst>
          </p:cNvPr>
          <p:cNvPicPr>
            <a:picLocks noChangeAspect="1"/>
          </p:cNvPicPr>
          <p:nvPr/>
        </p:nvPicPr>
        <p:blipFill>
          <a:blip r:embed="rId3"/>
          <a:stretch>
            <a:fillRect/>
          </a:stretch>
        </p:blipFill>
        <p:spPr>
          <a:xfrm>
            <a:off x="1873405" y="650476"/>
            <a:ext cx="8826436" cy="4950650"/>
          </a:xfrm>
          <a:prstGeom prst="rect">
            <a:avLst/>
          </a:prstGeom>
        </p:spPr>
      </p:pic>
      <p:sp>
        <p:nvSpPr>
          <p:cNvPr id="2" name="Title 1"/>
          <p:cNvSpPr>
            <a:spLocks noGrp="1"/>
          </p:cNvSpPr>
          <p:nvPr>
            <p:ph type="title"/>
          </p:nvPr>
        </p:nvSpPr>
        <p:spPr>
          <a:xfrm>
            <a:off x="1226634" y="379141"/>
            <a:ext cx="9972488" cy="5493321"/>
          </a:xfrm>
        </p:spPr>
        <p:txBody>
          <a:bodyPr>
            <a:normAutofit/>
          </a:bodyPr>
          <a:lstStyle/>
          <a:p>
            <a:pPr algn="ctr"/>
            <a:endParaRPr lang="en-US" dirty="0"/>
          </a:p>
        </p:txBody>
      </p:sp>
    </p:spTree>
    <p:extLst>
      <p:ext uri="{BB962C8B-B14F-4D97-AF65-F5344CB8AC3E}">
        <p14:creationId xmlns:p14="http://schemas.microsoft.com/office/powerpoint/2010/main" val="24463020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210" y="365125"/>
            <a:ext cx="10135590" cy="1325563"/>
          </a:xfrm>
        </p:spPr>
        <p:txBody>
          <a:bodyPr/>
          <a:lstStyle/>
          <a:p>
            <a:pPr algn="ctr"/>
            <a:r>
              <a:rPr lang="en-US" dirty="0"/>
              <a:t>E-Learning Portal Structure</a:t>
            </a:r>
            <a:endParaRPr lang="en-US" sz="3200" dirty="0"/>
          </a:p>
        </p:txBody>
      </p:sp>
      <p:graphicFrame>
        <p:nvGraphicFramePr>
          <p:cNvPr id="4" name="Content Placeholder 3">
            <a:extLst>
              <a:ext uri="{FF2B5EF4-FFF2-40B4-BE49-F238E27FC236}">
                <a16:creationId xmlns:a16="http://schemas.microsoft.com/office/drawing/2014/main" id="{D0A68BF3-F589-4A7F-946A-A6D41AE7B324}"/>
              </a:ext>
            </a:extLst>
          </p:cNvPr>
          <p:cNvGraphicFramePr>
            <a:graphicFrameLocks noGrp="1"/>
          </p:cNvGraphicFramePr>
          <p:nvPr>
            <p:ph idx="1"/>
            <p:extLst>
              <p:ext uri="{D42A27DB-BD31-4B8C-83A1-F6EECF244321}">
                <p14:modId xmlns:p14="http://schemas.microsoft.com/office/powerpoint/2010/main" val="1280976215"/>
              </p:ext>
            </p:extLst>
          </p:nvPr>
        </p:nvGraphicFramePr>
        <p:xfrm>
          <a:off x="1218210" y="1690688"/>
          <a:ext cx="9243951" cy="3859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44482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220" y="2208674"/>
            <a:ext cx="10515600" cy="1325563"/>
          </a:xfrm>
        </p:spPr>
        <p:txBody>
          <a:bodyPr>
            <a:normAutofit/>
          </a:bodyPr>
          <a:lstStyle/>
          <a:p>
            <a:pPr algn="ctr"/>
            <a:r>
              <a:rPr lang="en-US" dirty="0"/>
              <a:t>E-Learning Portal Example</a:t>
            </a:r>
          </a:p>
        </p:txBody>
      </p:sp>
    </p:spTree>
    <p:extLst>
      <p:ext uri="{BB962C8B-B14F-4D97-AF65-F5344CB8AC3E}">
        <p14:creationId xmlns:p14="http://schemas.microsoft.com/office/powerpoint/2010/main" val="2513913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0" y="3047936"/>
            <a:ext cx="12192000" cy="4351338"/>
          </a:xfrm>
        </p:spPr>
        <p:txBody>
          <a:bodyPr>
            <a:normAutofit/>
          </a:bodyPr>
          <a:lstStyle/>
          <a:p>
            <a:pPr marL="0" indent="0" algn="ctr">
              <a:buNone/>
            </a:pPr>
            <a:r>
              <a:rPr lang="en-US" sz="6000" dirty="0">
                <a:solidFill>
                  <a:schemeClr val="bg1"/>
                </a:solidFill>
                <a:latin typeface="Century Gothic" panose="020B0502020202020204" pitchFamily="34" charset="0"/>
              </a:rPr>
              <a:t>Any Questions?</a:t>
            </a:r>
          </a:p>
        </p:txBody>
      </p:sp>
    </p:spTree>
    <p:extLst>
      <p:ext uri="{BB962C8B-B14F-4D97-AF65-F5344CB8AC3E}">
        <p14:creationId xmlns:p14="http://schemas.microsoft.com/office/powerpoint/2010/main" val="2396623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0" y="3047936"/>
            <a:ext cx="12192000" cy="4351338"/>
          </a:xfrm>
        </p:spPr>
        <p:txBody>
          <a:bodyPr>
            <a:normAutofit/>
          </a:bodyPr>
          <a:lstStyle/>
          <a:p>
            <a:pPr marL="0" indent="0" algn="ctr">
              <a:buNone/>
            </a:pPr>
            <a:r>
              <a:rPr lang="en-US" sz="6000" dirty="0">
                <a:solidFill>
                  <a:schemeClr val="bg1"/>
                </a:solidFill>
                <a:latin typeface="Century Gothic" panose="020B0502020202020204" pitchFamily="34" charset="0"/>
              </a:rPr>
              <a:t>Thank You for Attending!</a:t>
            </a:r>
          </a:p>
        </p:txBody>
      </p:sp>
    </p:spTree>
    <p:extLst>
      <p:ext uri="{BB962C8B-B14F-4D97-AF65-F5344CB8AC3E}">
        <p14:creationId xmlns:p14="http://schemas.microsoft.com/office/powerpoint/2010/main" val="175549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ClickLearn?</a:t>
            </a:r>
          </a:p>
        </p:txBody>
      </p:sp>
      <p:sp>
        <p:nvSpPr>
          <p:cNvPr id="3" name="Content Placeholder 2"/>
          <p:cNvSpPr>
            <a:spLocks noGrp="1"/>
          </p:cNvSpPr>
          <p:nvPr>
            <p:ph idx="1"/>
          </p:nvPr>
        </p:nvSpPr>
        <p:spPr/>
        <p:txBody>
          <a:bodyPr/>
          <a:lstStyle/>
          <a:p>
            <a:endParaRPr lang="en-US" dirty="0"/>
          </a:p>
          <a:p>
            <a:pPr marL="0" indent="0">
              <a:buNone/>
            </a:pPr>
            <a:endParaRPr lang="en-US" dirty="0"/>
          </a:p>
          <a:p>
            <a:r>
              <a:rPr lang="en-US" dirty="0"/>
              <a:t>ClickLearn is a Knowledge capturing tool that helps you turn any task in your business into a full set of learning materials.</a:t>
            </a:r>
          </a:p>
        </p:txBody>
      </p:sp>
    </p:spTree>
    <p:extLst>
      <p:ext uri="{BB962C8B-B14F-4D97-AF65-F5344CB8AC3E}">
        <p14:creationId xmlns:p14="http://schemas.microsoft.com/office/powerpoint/2010/main" val="966460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ClickLearn do for you?</a:t>
            </a:r>
          </a:p>
        </p:txBody>
      </p:sp>
      <p:sp>
        <p:nvSpPr>
          <p:cNvPr id="3" name="Content Placeholder 2"/>
          <p:cNvSpPr>
            <a:spLocks noGrp="1"/>
          </p:cNvSpPr>
          <p:nvPr>
            <p:ph idx="1"/>
          </p:nvPr>
        </p:nvSpPr>
        <p:spPr>
          <a:xfrm>
            <a:off x="838200" y="1690688"/>
            <a:ext cx="10515600" cy="4600411"/>
          </a:xfrm>
        </p:spPr>
        <p:txBody>
          <a:bodyPr vert="horz" lIns="91440" tIns="45720" rIns="91440" bIns="45720" rtlCol="0" anchor="t">
            <a:normAutofit/>
          </a:bodyPr>
          <a:lstStyle/>
          <a:p>
            <a:r>
              <a:rPr lang="en-US" dirty="0"/>
              <a:t> Written Material</a:t>
            </a:r>
          </a:p>
          <a:p>
            <a:pPr lvl="1"/>
            <a:r>
              <a:rPr lang="en-US" dirty="0"/>
              <a:t>Training Documentation</a:t>
            </a:r>
          </a:p>
          <a:p>
            <a:pPr lvl="1"/>
            <a:r>
              <a:rPr lang="en-US" dirty="0"/>
              <a:t>PDF Documentation</a:t>
            </a:r>
          </a:p>
          <a:p>
            <a:pPr lvl="1"/>
            <a:r>
              <a:rPr lang="en-US" dirty="0"/>
              <a:t>PowerPoint slides</a:t>
            </a:r>
          </a:p>
          <a:p>
            <a:endParaRPr lang="en-US" dirty="0"/>
          </a:p>
          <a:p>
            <a:r>
              <a:rPr lang="en-US" dirty="0"/>
              <a:t> E-Learning Portal</a:t>
            </a:r>
            <a:endParaRPr lang="en-US" dirty="0">
              <a:ea typeface="Verdana"/>
              <a:cs typeface="Verdana"/>
            </a:endParaRPr>
          </a:p>
          <a:p>
            <a:pPr lvl="1"/>
            <a:r>
              <a:rPr lang="en-US" dirty="0"/>
              <a:t>On-Screen Assistant</a:t>
            </a:r>
          </a:p>
          <a:p>
            <a:pPr lvl="1"/>
            <a:r>
              <a:rPr lang="en-US" dirty="0"/>
              <a:t>Easy to maintain</a:t>
            </a:r>
          </a:p>
          <a:p>
            <a:pPr lvl="1"/>
            <a:r>
              <a:rPr lang="en-US" dirty="0"/>
              <a:t>Video Guides</a:t>
            </a:r>
          </a:p>
        </p:txBody>
      </p:sp>
    </p:spTree>
    <p:extLst>
      <p:ext uri="{BB962C8B-B14F-4D97-AF65-F5344CB8AC3E}">
        <p14:creationId xmlns:p14="http://schemas.microsoft.com/office/powerpoint/2010/main" val="16168292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ClickLearn </a:t>
            </a:r>
            <a:r>
              <a:rPr lang="en-US" sz="3200" dirty="0"/>
              <a:t>(cont.)</a:t>
            </a:r>
          </a:p>
        </p:txBody>
      </p:sp>
      <p:sp>
        <p:nvSpPr>
          <p:cNvPr id="3" name="Content Placeholder 2"/>
          <p:cNvSpPr>
            <a:spLocks noGrp="1"/>
          </p:cNvSpPr>
          <p:nvPr>
            <p:ph idx="1"/>
          </p:nvPr>
        </p:nvSpPr>
        <p:spPr>
          <a:xfrm>
            <a:off x="838200" y="2192656"/>
            <a:ext cx="10515600" cy="4636960"/>
          </a:xfrm>
        </p:spPr>
        <p:txBody>
          <a:bodyPr vert="horz" lIns="91440" tIns="45720" rIns="91440" bIns="45720" rtlCol="0" anchor="t">
            <a:normAutofit/>
          </a:bodyPr>
          <a:lstStyle/>
          <a:p>
            <a:r>
              <a:rPr lang="en-US" dirty="0"/>
              <a:t> Update to newer versions of Dynamics NAV</a:t>
            </a:r>
          </a:p>
          <a:p>
            <a:pPr marL="0" indent="0">
              <a:buNone/>
            </a:pPr>
            <a:endParaRPr lang="en-US" sz="1600" dirty="0"/>
          </a:p>
          <a:p>
            <a:r>
              <a:rPr lang="en-US" dirty="0"/>
              <a:t> Record/document in multiple languages</a:t>
            </a:r>
            <a:endParaRPr lang="en-US" dirty="0">
              <a:ea typeface="Verdana"/>
              <a:cs typeface="Verdana"/>
            </a:endParaRPr>
          </a:p>
          <a:p>
            <a:pPr marL="0" indent="0">
              <a:buNone/>
            </a:pPr>
            <a:endParaRPr lang="en-US" sz="1600" dirty="0"/>
          </a:p>
          <a:p>
            <a:r>
              <a:rPr lang="en-US" dirty="0"/>
              <a:t> On-Screen Assistant can be merged into NAV’s help</a:t>
            </a:r>
            <a:endParaRPr lang="en-US" dirty="0">
              <a:ea typeface="Verdana"/>
              <a:cs typeface="Verdana"/>
            </a:endParaRPr>
          </a:p>
          <a:p>
            <a:pPr marL="0" indent="0">
              <a:buNone/>
            </a:pPr>
            <a:endParaRPr lang="en-US" sz="1600" dirty="0"/>
          </a:p>
          <a:p>
            <a:r>
              <a:rPr lang="en-US" dirty="0"/>
              <a:t> Publish to SharePoint, a Web Site, etc.</a:t>
            </a:r>
            <a:endParaRPr lang="en-US" dirty="0">
              <a:ea typeface="Verdana"/>
              <a:cs typeface="Verdana"/>
            </a:endParaRPr>
          </a:p>
          <a:p>
            <a:pPr marL="0" indent="0">
              <a:buNone/>
            </a:pPr>
            <a:endParaRPr lang="en-US" dirty="0"/>
          </a:p>
          <a:p>
            <a:endParaRPr lang="en-US" dirty="0"/>
          </a:p>
        </p:txBody>
      </p:sp>
    </p:spTree>
    <p:extLst>
      <p:ext uri="{BB962C8B-B14F-4D97-AF65-F5344CB8AC3E}">
        <p14:creationId xmlns:p14="http://schemas.microsoft.com/office/powerpoint/2010/main" val="25140352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sp>
        <p:nvSpPr>
          <p:cNvPr id="3" name="Content Placeholder 2"/>
          <p:cNvSpPr>
            <a:spLocks noGrp="1"/>
          </p:cNvSpPr>
          <p:nvPr>
            <p:ph idx="1"/>
          </p:nvPr>
        </p:nvSpPr>
        <p:spPr>
          <a:xfrm>
            <a:off x="838200" y="1690688"/>
            <a:ext cx="10515600" cy="4385989"/>
          </a:xfrm>
        </p:spPr>
        <p:txBody>
          <a:bodyPr vert="horz" lIns="91440" tIns="45720" rIns="91440" bIns="45720" rtlCol="0" anchor="t">
            <a:normAutofit/>
          </a:bodyPr>
          <a:lstStyle/>
          <a:p>
            <a:pPr>
              <a:lnSpc>
                <a:spcPct val="110000"/>
              </a:lnSpc>
              <a:buFont typeface="Wingdings" panose="05000000000000000000" pitchFamily="2" charset="2"/>
              <a:buChar char="ü"/>
            </a:pPr>
            <a:r>
              <a:rPr lang="en-US" dirty="0"/>
              <a:t> Identify Key processes with each department</a:t>
            </a:r>
          </a:p>
          <a:p>
            <a:pPr marL="0" indent="0">
              <a:lnSpc>
                <a:spcPct val="110000"/>
              </a:lnSpc>
              <a:buNone/>
            </a:pPr>
            <a:endParaRPr lang="en-US" sz="800" dirty="0"/>
          </a:p>
          <a:p>
            <a:pPr lvl="1">
              <a:lnSpc>
                <a:spcPct val="110000"/>
              </a:lnSpc>
              <a:buFont typeface="Wingdings" panose="05000000000000000000" pitchFamily="2" charset="2"/>
              <a:buChar char="ü"/>
            </a:pPr>
            <a:r>
              <a:rPr lang="en-US" dirty="0"/>
              <a:t>Outline the recordings needed to be performed</a:t>
            </a:r>
          </a:p>
          <a:p>
            <a:pPr marL="457200" lvl="1" indent="0">
              <a:lnSpc>
                <a:spcPct val="110000"/>
              </a:lnSpc>
              <a:buNone/>
            </a:pPr>
            <a:endParaRPr lang="en-US" sz="800" dirty="0"/>
          </a:p>
          <a:p>
            <a:pPr lvl="1">
              <a:lnSpc>
                <a:spcPct val="110000"/>
              </a:lnSpc>
              <a:buFont typeface="Wingdings" panose="05000000000000000000" pitchFamily="2" charset="2"/>
              <a:buChar char="ü"/>
            </a:pPr>
            <a:r>
              <a:rPr lang="en-US" dirty="0"/>
              <a:t>What questions to ask to help to decide what to record?</a:t>
            </a:r>
          </a:p>
          <a:p>
            <a:pPr marL="1371600" lvl="2" indent="-457200">
              <a:lnSpc>
                <a:spcPct val="110000"/>
              </a:lnSpc>
              <a:buFont typeface="+mj-lt"/>
              <a:buAutoNum type="arabicPeriod"/>
            </a:pPr>
            <a:r>
              <a:rPr lang="en-US" dirty="0"/>
              <a:t>What would a new employee require in terms of training?</a:t>
            </a:r>
          </a:p>
          <a:p>
            <a:pPr marL="1371600" lvl="2" indent="-457200">
              <a:lnSpc>
                <a:spcPct val="110000"/>
              </a:lnSpc>
              <a:buFont typeface="+mj-lt"/>
              <a:buAutoNum type="arabicPeriod"/>
            </a:pPr>
            <a:r>
              <a:rPr lang="en-US" dirty="0"/>
              <a:t>Are there infrequently performed operations (monthly, yearly, etc.)?</a:t>
            </a:r>
          </a:p>
          <a:p>
            <a:pPr marL="1371600" lvl="2" indent="-457200">
              <a:lnSpc>
                <a:spcPct val="110000"/>
              </a:lnSpc>
              <a:buFont typeface="+mj-lt"/>
              <a:buAutoNum type="arabicPeriod"/>
            </a:pPr>
            <a:r>
              <a:rPr lang="en-US" dirty="0"/>
              <a:t>Processes within/across departments that need training?</a:t>
            </a:r>
          </a:p>
          <a:p>
            <a:pPr marL="1371600" lvl="2" indent="-457200">
              <a:lnSpc>
                <a:spcPct val="110000"/>
              </a:lnSpc>
              <a:buFont typeface="+mj-lt"/>
              <a:buAutoNum type="arabicPeriod"/>
            </a:pPr>
            <a:r>
              <a:rPr lang="en-US" dirty="0"/>
              <a:t>Should you break up the processes into sub-processes to give the best result for the user?</a:t>
            </a:r>
          </a:p>
          <a:p>
            <a:endParaRPr lang="en-US" dirty="0"/>
          </a:p>
        </p:txBody>
      </p:sp>
    </p:spTree>
    <p:extLst>
      <p:ext uri="{BB962C8B-B14F-4D97-AF65-F5344CB8AC3E}">
        <p14:creationId xmlns:p14="http://schemas.microsoft.com/office/powerpoint/2010/main" val="11603569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a:t>
            </a:r>
            <a:r>
              <a:rPr lang="en-US" sz="3200" dirty="0"/>
              <a:t>(cont.)</a:t>
            </a:r>
          </a:p>
        </p:txBody>
      </p:sp>
      <p:sp>
        <p:nvSpPr>
          <p:cNvPr id="3" name="Content Placeholder 2"/>
          <p:cNvSpPr>
            <a:spLocks noGrp="1"/>
          </p:cNvSpPr>
          <p:nvPr>
            <p:ph idx="1"/>
          </p:nvPr>
        </p:nvSpPr>
        <p:spPr>
          <a:xfrm>
            <a:off x="838200" y="1942357"/>
            <a:ext cx="10515600" cy="4351338"/>
          </a:xfrm>
        </p:spPr>
        <p:txBody>
          <a:bodyPr vert="horz" lIns="91440" tIns="45720" rIns="91440" bIns="45720" rtlCol="0" anchor="t">
            <a:normAutofit/>
          </a:bodyPr>
          <a:lstStyle/>
          <a:p>
            <a:pPr>
              <a:buFont typeface="Wingdings" panose="05000000000000000000" pitchFamily="2" charset="2"/>
              <a:buChar char="ü"/>
            </a:pPr>
            <a:r>
              <a:rPr lang="en-US" dirty="0"/>
              <a:t> Decide on e-Learning Portal structure</a:t>
            </a:r>
          </a:p>
          <a:p>
            <a:pPr>
              <a:buFont typeface="Wingdings" panose="05000000000000000000" pitchFamily="2" charset="2"/>
              <a:buChar char="ü"/>
            </a:pPr>
            <a:endParaRPr lang="en-US" sz="800" dirty="0"/>
          </a:p>
          <a:p>
            <a:pPr lvl="1">
              <a:buFont typeface="Wingdings" panose="05000000000000000000" pitchFamily="2" charset="2"/>
              <a:buChar char="ü"/>
            </a:pPr>
            <a:r>
              <a:rPr lang="en-US" dirty="0"/>
              <a:t>Examples:</a:t>
            </a:r>
          </a:p>
          <a:p>
            <a:pPr lvl="2"/>
            <a:r>
              <a:rPr lang="en-US" dirty="0"/>
              <a:t>By Roles </a:t>
            </a:r>
          </a:p>
          <a:p>
            <a:pPr lvl="2"/>
            <a:r>
              <a:rPr lang="en-US" dirty="0"/>
              <a:t>By Departments</a:t>
            </a:r>
          </a:p>
          <a:p>
            <a:pPr marL="914400" lvl="2" indent="0">
              <a:buNone/>
            </a:pPr>
            <a:endParaRPr lang="en-US" sz="800" dirty="0"/>
          </a:p>
          <a:p>
            <a:pPr lvl="1">
              <a:buFont typeface="Wingdings" panose="05000000000000000000" pitchFamily="2" charset="2"/>
              <a:buChar char="ü"/>
            </a:pPr>
            <a:r>
              <a:rPr lang="en-US" dirty="0"/>
              <a:t>Decide on Structure Standards</a:t>
            </a:r>
          </a:p>
          <a:p>
            <a:pPr lvl="2"/>
            <a:r>
              <a:rPr lang="en-US" dirty="0"/>
              <a:t>Create standard layouts for documents and recordings</a:t>
            </a:r>
          </a:p>
          <a:p>
            <a:pPr lvl="2"/>
            <a:r>
              <a:rPr lang="en-US" dirty="0"/>
              <a:t>Shelf, Book &amp; Recordings</a:t>
            </a:r>
          </a:p>
          <a:p>
            <a:pPr lvl="2">
              <a:buFont typeface="Wingdings" panose="05000000000000000000" pitchFamily="2" charset="2"/>
              <a:buChar char="ü"/>
            </a:pPr>
            <a:endParaRPr lang="en-US" sz="800" dirty="0"/>
          </a:p>
          <a:p>
            <a:pPr marL="0" indent="0">
              <a:buNone/>
            </a:pPr>
            <a:endParaRPr lang="en-US" dirty="0"/>
          </a:p>
        </p:txBody>
      </p:sp>
    </p:spTree>
    <p:extLst>
      <p:ext uri="{BB962C8B-B14F-4D97-AF65-F5344CB8AC3E}">
        <p14:creationId xmlns:p14="http://schemas.microsoft.com/office/powerpoint/2010/main" val="16243955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220" y="2208674"/>
            <a:ext cx="10515600" cy="1325563"/>
          </a:xfrm>
        </p:spPr>
        <p:txBody>
          <a:bodyPr>
            <a:normAutofit/>
          </a:bodyPr>
          <a:lstStyle/>
          <a:p>
            <a:pPr algn="ctr"/>
            <a:r>
              <a:rPr lang="en-US" dirty="0"/>
              <a:t>Let’s look at </a:t>
            </a:r>
            <a:r>
              <a:rPr lang="en-US" dirty="0" err="1"/>
              <a:t>ClickLearn</a:t>
            </a:r>
            <a:br>
              <a:rPr lang="en-US" dirty="0"/>
            </a:br>
            <a:endParaRPr lang="en-US" dirty="0"/>
          </a:p>
        </p:txBody>
      </p:sp>
    </p:spTree>
    <p:extLst>
      <p:ext uri="{BB962C8B-B14F-4D97-AF65-F5344CB8AC3E}">
        <p14:creationId xmlns:p14="http://schemas.microsoft.com/office/powerpoint/2010/main" val="41164625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9B2BD5-AB02-4032-BB37-C8C56070C828}"/>
              </a:ext>
            </a:extLst>
          </p:cNvPr>
          <p:cNvPicPr>
            <a:picLocks noChangeAspect="1"/>
          </p:cNvPicPr>
          <p:nvPr/>
        </p:nvPicPr>
        <p:blipFill>
          <a:blip r:embed="rId3"/>
          <a:stretch>
            <a:fillRect/>
          </a:stretch>
        </p:blipFill>
        <p:spPr>
          <a:xfrm>
            <a:off x="1526314" y="993243"/>
            <a:ext cx="9157716" cy="4544941"/>
          </a:xfrm>
          <a:prstGeom prst="rect">
            <a:avLst/>
          </a:prstGeom>
        </p:spPr>
      </p:pic>
      <p:sp>
        <p:nvSpPr>
          <p:cNvPr id="2" name="Title 1"/>
          <p:cNvSpPr>
            <a:spLocks noGrp="1"/>
          </p:cNvSpPr>
          <p:nvPr>
            <p:ph type="title"/>
          </p:nvPr>
        </p:nvSpPr>
        <p:spPr>
          <a:xfrm>
            <a:off x="661220" y="696686"/>
            <a:ext cx="10515600" cy="5138057"/>
          </a:xfrm>
        </p:spPr>
        <p:txBody>
          <a:bodyPr>
            <a:normAutofit/>
          </a:bodyPr>
          <a:lstStyle/>
          <a:p>
            <a:pPr algn="ctr"/>
            <a:endParaRPr lang="en-US" dirty="0"/>
          </a:p>
        </p:txBody>
      </p:sp>
    </p:spTree>
    <p:extLst>
      <p:ext uri="{BB962C8B-B14F-4D97-AF65-F5344CB8AC3E}">
        <p14:creationId xmlns:p14="http://schemas.microsoft.com/office/powerpoint/2010/main" val="40278344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220" y="2208674"/>
            <a:ext cx="10515600" cy="1325563"/>
          </a:xfrm>
        </p:spPr>
        <p:txBody>
          <a:bodyPr>
            <a:normAutofit/>
          </a:bodyPr>
          <a:lstStyle/>
          <a:p>
            <a:pPr algn="ctr"/>
            <a:r>
              <a:rPr lang="en-US" dirty="0" err="1"/>
              <a:t>ClickLearn</a:t>
            </a:r>
            <a:r>
              <a:rPr lang="en-US" dirty="0"/>
              <a:t> Recording</a:t>
            </a:r>
            <a:br>
              <a:rPr lang="en-US" dirty="0"/>
            </a:br>
            <a:endParaRPr lang="en-US" dirty="0"/>
          </a:p>
        </p:txBody>
      </p:sp>
    </p:spTree>
    <p:extLst>
      <p:ext uri="{BB962C8B-B14F-4D97-AF65-F5344CB8AC3E}">
        <p14:creationId xmlns:p14="http://schemas.microsoft.com/office/powerpoint/2010/main" val="4377778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0E031C1095B0408DAC708113DFDD36" ma:contentTypeVersion="9" ma:contentTypeDescription="Create a new document." ma:contentTypeScope="" ma:versionID="e0c9114f359b7ca6fefaa32243902c6c">
  <xsd:schema xmlns:xsd="http://www.w3.org/2001/XMLSchema" xmlns:xs="http://www.w3.org/2001/XMLSchema" xmlns:p="http://schemas.microsoft.com/office/2006/metadata/properties" xmlns:ns1="http://schemas.microsoft.com/sharepoint/v3" xmlns:ns2="a2851d27-5ce9-4c46-b6d2-9c60a9ccacc2" xmlns:ns3="0f9c49b3-675d-49eb-9aca-ecb844870355" targetNamespace="http://schemas.microsoft.com/office/2006/metadata/properties" ma:root="true" ma:fieldsID="e81712b80d9925b7af37489899097f93" ns1:_="" ns2:_="" ns3:_="">
    <xsd:import namespace="http://schemas.microsoft.com/sharepoint/v3"/>
    <xsd:import namespace="a2851d27-5ce9-4c46-b6d2-9c60a9ccacc2"/>
    <xsd:import namespace="0f9c49b3-675d-49eb-9aca-ecb84487035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1:_ip_UnifiedCompliancePolicyProperties" minOccurs="0"/>
                <xsd:element ref="ns1:_ip_UnifiedCompliancePolicyUIAc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851d27-5ce9-4c46-b6d2-9c60a9ccacc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9c49b3-675d-49eb-9aca-ecb84487035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A6704AF-D37D-4D04-A94B-CABEDEA87578}">
  <ds:schemaRefs>
    <ds:schemaRef ds:uri="http://schemas.microsoft.com/sharepoint/v3/contenttype/forms"/>
  </ds:schemaRefs>
</ds:datastoreItem>
</file>

<file path=customXml/itemProps2.xml><?xml version="1.0" encoding="utf-8"?>
<ds:datastoreItem xmlns:ds="http://schemas.openxmlformats.org/officeDocument/2006/customXml" ds:itemID="{2A8F804E-F1AC-4D15-8341-6C9056F2DA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2851d27-5ce9-4c46-b6d2-9c60a9ccacc2"/>
    <ds:schemaRef ds:uri="0f9c49b3-675d-49eb-9aca-ecb8448703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3653CB-2034-4433-BC26-BC360A352D3B}">
  <ds:schemaRefs>
    <ds:schemaRef ds:uri="http://purl.org/dc/elements/1.1/"/>
    <ds:schemaRef ds:uri="http://schemas.microsoft.com/office/2006/metadata/properties"/>
    <ds:schemaRef ds:uri="a2851d27-5ce9-4c46-b6d2-9c60a9ccacc2"/>
    <ds:schemaRef ds:uri="http://schemas.microsoft.com/sharepoint/v3"/>
    <ds:schemaRef ds:uri="http://purl.org/dc/terms/"/>
    <ds:schemaRef ds:uri="0f9c49b3-675d-49eb-9aca-ecb844870355"/>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11065</TotalTime>
  <Words>1195</Words>
  <Application>Microsoft Office PowerPoint</Application>
  <PresentationFormat>Widescreen</PresentationFormat>
  <Paragraphs>202</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Verdana</vt:lpstr>
      <vt:lpstr>Wingdings</vt:lpstr>
      <vt:lpstr>Office Theme</vt:lpstr>
      <vt:lpstr>Reserved for Intro Picture</vt:lpstr>
      <vt:lpstr>What is ClickLearn?</vt:lpstr>
      <vt:lpstr>What can ClickLearn do for you?</vt:lpstr>
      <vt:lpstr>ClickLearn (cont.)</vt:lpstr>
      <vt:lpstr>Best Practices</vt:lpstr>
      <vt:lpstr>Best Practices (cont.)</vt:lpstr>
      <vt:lpstr>Let’s look at ClickLearn </vt:lpstr>
      <vt:lpstr>PowerPoint Presentation</vt:lpstr>
      <vt:lpstr>ClickLearn Recording </vt:lpstr>
      <vt:lpstr>PowerPoint Presentation</vt:lpstr>
      <vt:lpstr>PowerPoint Presentation</vt:lpstr>
      <vt:lpstr>E-Learning Portal Structure</vt:lpstr>
      <vt:lpstr>E-Learning Portal Example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Britton</dc:creator>
  <cp:lastModifiedBy>Marlene Mankin</cp:lastModifiedBy>
  <cp:revision>115</cp:revision>
  <dcterms:created xsi:type="dcterms:W3CDTF">2018-01-03T18:38:01Z</dcterms:created>
  <dcterms:modified xsi:type="dcterms:W3CDTF">2018-04-17T19:06:46Z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0x010100370E031C1095B0408DAC708113DFDD36</vt:lpwstr>
  </property>
</Properties>
</file>